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3.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diagrams/colors1.xml" ContentType="application/vnd.openxmlformats-officedocument.drawingml.diagramColors+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2.xml" ContentType="application/vnd.openxmlformats-officedocument.drawingml.diagramLayout+xml"/>
  <Override PartName="/ppt/handoutMasters/handoutMaster1.xml" ContentType="application/vnd.openxmlformats-officedocument.presentationml.handoutMaster+xml"/>
  <Override PartName="/ppt/diagrams/drawing1.xml" ContentType="application/vnd.ms-office.drawingml.diagramDrawing+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066" r:id="rId1"/>
  </p:sldMasterIdLst>
  <p:notesMasterIdLst>
    <p:notesMasterId r:id="rId13"/>
  </p:notesMasterIdLst>
  <p:handoutMasterIdLst>
    <p:handoutMasterId r:id="rId14"/>
  </p:handoutMasterIdLst>
  <p:sldIdLst>
    <p:sldId id="269" r:id="rId2"/>
    <p:sldId id="266" r:id="rId3"/>
    <p:sldId id="270" r:id="rId4"/>
    <p:sldId id="273" r:id="rId5"/>
    <p:sldId id="275" r:id="rId6"/>
    <p:sldId id="267" r:id="rId7"/>
    <p:sldId id="276" r:id="rId8"/>
    <p:sldId id="268" r:id="rId9"/>
    <p:sldId id="271" r:id="rId10"/>
    <p:sldId id="274" r:id="rId11"/>
    <p:sldId id="258" r:id="rId1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0" d="100"/>
          <a:sy n="120" d="100"/>
        </p:scale>
        <p:origin x="1666" y="77"/>
      </p:cViewPr>
      <p:guideLst>
        <p:guide orient="horz" pos="2160"/>
        <p:guide pos="2880"/>
      </p:guideLst>
    </p:cSldViewPr>
  </p:slideViewPr>
  <p:notesTextViewPr>
    <p:cViewPr>
      <p:scale>
        <a:sx n="3" d="2"/>
        <a:sy n="3" d="2"/>
      </p:scale>
      <p:origin x="0" y="0"/>
    </p:cViewPr>
  </p:notesTextViewPr>
  <p:notesViewPr>
    <p:cSldViewPr>
      <p:cViewPr varScale="1">
        <p:scale>
          <a:sx n="58" d="100"/>
          <a:sy n="58" d="100"/>
        </p:scale>
        <p:origin x="-1368" y="-6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4"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image" Target="../media/image8.png"/><Relationship Id="rId4"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E393B9-15C8-4482-B44D-543747712AF1}" type="doc">
      <dgm:prSet loTypeId="urn:microsoft.com/office/officeart/2005/8/layout/hProcess9" loCatId="process" qsTypeId="urn:microsoft.com/office/officeart/2005/8/quickstyle/simple1" qsCatId="simple" csTypeId="urn:microsoft.com/office/officeart/2005/8/colors/accent1_2" csCatId="accent1" phldr="1"/>
      <dgm:spPr/>
    </dgm:pt>
    <dgm:pt modelId="{8458C8E9-127D-4620-A589-51A3001D14FA}">
      <dgm:prSet/>
      <dgm:spPr>
        <a:blipFill rotWithShape="0">
          <a:blip xmlns:r="http://schemas.openxmlformats.org/officeDocument/2006/relationships" r:embed="rId1"/>
          <a:stretch>
            <a:fillRect/>
          </a:stretch>
        </a:blipFill>
      </dgm:spPr>
      <dgm:t>
        <a:bodyPr/>
        <a:lstStyle/>
        <a:p>
          <a:endParaRPr lang="en-US"/>
        </a:p>
      </dgm:t>
    </dgm:pt>
    <dgm:pt modelId="{A8C6C9DD-691D-44C7-9412-1024282AC5F3}" type="parTrans" cxnId="{DCD0306B-8A54-4A69-996D-C4E3418B3CCF}">
      <dgm:prSet/>
      <dgm:spPr/>
      <dgm:t>
        <a:bodyPr/>
        <a:lstStyle/>
        <a:p>
          <a:endParaRPr lang="en-US"/>
        </a:p>
      </dgm:t>
    </dgm:pt>
    <dgm:pt modelId="{CE444BDC-DB80-4DF3-9A33-0E8CF28418C4}" type="sibTrans" cxnId="{DCD0306B-8A54-4A69-996D-C4E3418B3CCF}">
      <dgm:prSet/>
      <dgm:spPr/>
      <dgm:t>
        <a:bodyPr/>
        <a:lstStyle/>
        <a:p>
          <a:endParaRPr lang="en-US"/>
        </a:p>
      </dgm:t>
    </dgm:pt>
    <dgm:pt modelId="{BB4BAE41-CA2B-4A10-831B-57EED3BEABE1}">
      <dgm:prSet phldrT="[Text]"/>
      <dgm:spPr>
        <a:blipFill rotWithShape="0">
          <a:blip xmlns:r="http://schemas.openxmlformats.org/officeDocument/2006/relationships" r:embed="rId2"/>
          <a:stretch>
            <a:fillRect/>
          </a:stretch>
        </a:blipFill>
      </dgm:spPr>
      <dgm:t>
        <a:bodyPr/>
        <a:lstStyle/>
        <a:p>
          <a:r>
            <a:rPr lang="en-US" smtClean="0"/>
            <a:t/>
          </a:r>
          <a:br>
            <a:rPr lang="en-US" smtClean="0"/>
          </a:br>
          <a:endParaRPr lang="en-US"/>
        </a:p>
      </dgm:t>
    </dgm:pt>
    <dgm:pt modelId="{AA5AD56F-CFDD-4366-BE85-FBB68C08F272}" type="parTrans" cxnId="{E79D8512-5C40-4485-95AF-19EF0EE0B767}">
      <dgm:prSet/>
      <dgm:spPr/>
      <dgm:t>
        <a:bodyPr/>
        <a:lstStyle/>
        <a:p>
          <a:endParaRPr lang="en-US"/>
        </a:p>
      </dgm:t>
    </dgm:pt>
    <dgm:pt modelId="{F32792C0-5692-4587-A65F-E0506E57D8EA}" type="sibTrans" cxnId="{E79D8512-5C40-4485-95AF-19EF0EE0B767}">
      <dgm:prSet/>
      <dgm:spPr/>
      <dgm:t>
        <a:bodyPr/>
        <a:lstStyle/>
        <a:p>
          <a:endParaRPr lang="en-US"/>
        </a:p>
      </dgm:t>
    </dgm:pt>
    <dgm:pt modelId="{ADE18ADF-8CC3-4698-8373-79B03346BA52}">
      <dgm:prSet/>
      <dgm:spPr>
        <a:blipFill rotWithShape="0">
          <a:blip xmlns:r="http://schemas.openxmlformats.org/officeDocument/2006/relationships" r:embed="rId3"/>
          <a:stretch>
            <a:fillRect/>
          </a:stretch>
        </a:blipFill>
      </dgm:spPr>
      <dgm:t>
        <a:bodyPr/>
        <a:lstStyle/>
        <a:p>
          <a:endParaRPr lang="en-US"/>
        </a:p>
      </dgm:t>
    </dgm:pt>
    <dgm:pt modelId="{B711E837-B57D-46AF-A47C-05426D73D5CB}" type="parTrans" cxnId="{741934D1-3E32-4DF9-BE8A-5736CA0E5B45}">
      <dgm:prSet/>
      <dgm:spPr/>
      <dgm:t>
        <a:bodyPr/>
        <a:lstStyle/>
        <a:p>
          <a:endParaRPr lang="en-US"/>
        </a:p>
      </dgm:t>
    </dgm:pt>
    <dgm:pt modelId="{E936A919-FE08-4379-9142-824D7180DED5}" type="sibTrans" cxnId="{741934D1-3E32-4DF9-BE8A-5736CA0E5B45}">
      <dgm:prSet/>
      <dgm:spPr/>
      <dgm:t>
        <a:bodyPr/>
        <a:lstStyle/>
        <a:p>
          <a:endParaRPr lang="en-US"/>
        </a:p>
      </dgm:t>
    </dgm:pt>
    <dgm:pt modelId="{50469783-60ED-46DC-9EED-27987DA840DE}">
      <dgm:prSet/>
      <dgm:spPr>
        <a:blipFill rotWithShape="0">
          <a:blip xmlns:r="http://schemas.openxmlformats.org/officeDocument/2006/relationships" r:embed="rId4"/>
          <a:stretch>
            <a:fillRect/>
          </a:stretch>
        </a:blipFill>
      </dgm:spPr>
      <dgm:t>
        <a:bodyPr/>
        <a:lstStyle/>
        <a:p>
          <a:endParaRPr lang="en-US"/>
        </a:p>
      </dgm:t>
    </dgm:pt>
    <dgm:pt modelId="{5C1D918D-FE92-4E17-8D5F-535CB2A7C29D}" type="parTrans" cxnId="{088AFB56-4894-4584-B0B6-1831D632289E}">
      <dgm:prSet/>
      <dgm:spPr/>
      <dgm:t>
        <a:bodyPr/>
        <a:lstStyle/>
        <a:p>
          <a:endParaRPr lang="en-US"/>
        </a:p>
      </dgm:t>
    </dgm:pt>
    <dgm:pt modelId="{4FB38015-03B3-434B-BD6B-A23BF438E565}" type="sibTrans" cxnId="{088AFB56-4894-4584-B0B6-1831D632289E}">
      <dgm:prSet/>
      <dgm:spPr/>
      <dgm:t>
        <a:bodyPr/>
        <a:lstStyle/>
        <a:p>
          <a:endParaRPr lang="en-US"/>
        </a:p>
      </dgm:t>
    </dgm:pt>
    <dgm:pt modelId="{07AD8B4D-E180-4529-AE7A-3C303F66E008}" type="pres">
      <dgm:prSet presAssocID="{A5E393B9-15C8-4482-B44D-543747712AF1}" presName="CompostProcess" presStyleCnt="0">
        <dgm:presLayoutVars>
          <dgm:dir/>
          <dgm:resizeHandles val="exact"/>
        </dgm:presLayoutVars>
      </dgm:prSet>
      <dgm:spPr/>
    </dgm:pt>
    <dgm:pt modelId="{8258F88D-0051-464D-A333-3625392C7B95}" type="pres">
      <dgm:prSet presAssocID="{A5E393B9-15C8-4482-B44D-543747712AF1}" presName="arrow" presStyleLbl="bgShp" presStyleIdx="0" presStyleCnt="1"/>
      <dgm:spPr/>
    </dgm:pt>
    <dgm:pt modelId="{6E02236E-713E-4B9C-A3EA-F193AC207BFF}" type="pres">
      <dgm:prSet presAssocID="{A5E393B9-15C8-4482-B44D-543747712AF1}" presName="linearProcess" presStyleCnt="0"/>
      <dgm:spPr/>
    </dgm:pt>
    <dgm:pt modelId="{A226763B-5F06-4058-80E4-68FC2A9BD039}" type="pres">
      <dgm:prSet presAssocID="{BB4BAE41-CA2B-4A10-831B-57EED3BEABE1}" presName="textNode" presStyleLbl="node1" presStyleIdx="0" presStyleCnt="4">
        <dgm:presLayoutVars>
          <dgm:bulletEnabled val="1"/>
        </dgm:presLayoutVars>
      </dgm:prSet>
      <dgm:spPr/>
      <dgm:t>
        <a:bodyPr/>
        <a:lstStyle/>
        <a:p>
          <a:endParaRPr lang="en-US"/>
        </a:p>
      </dgm:t>
    </dgm:pt>
    <dgm:pt modelId="{8AFFBEDB-60AC-4667-BA38-6C5434913D4C}" type="pres">
      <dgm:prSet presAssocID="{F32792C0-5692-4587-A65F-E0506E57D8EA}" presName="sibTrans" presStyleCnt="0"/>
      <dgm:spPr/>
    </dgm:pt>
    <dgm:pt modelId="{0C342EDC-1DF3-42CE-B7DD-F47E9986946F}" type="pres">
      <dgm:prSet presAssocID="{8458C8E9-127D-4620-A589-51A3001D14FA}" presName="textNode" presStyleLbl="node1" presStyleIdx="1" presStyleCnt="4">
        <dgm:presLayoutVars>
          <dgm:bulletEnabled val="1"/>
        </dgm:presLayoutVars>
      </dgm:prSet>
      <dgm:spPr/>
      <dgm:t>
        <a:bodyPr/>
        <a:lstStyle/>
        <a:p>
          <a:endParaRPr lang="en-US"/>
        </a:p>
      </dgm:t>
    </dgm:pt>
    <dgm:pt modelId="{D1DEAA3B-77DC-4A3D-BF63-F78AE87DF87D}" type="pres">
      <dgm:prSet presAssocID="{CE444BDC-DB80-4DF3-9A33-0E8CF28418C4}" presName="sibTrans" presStyleCnt="0"/>
      <dgm:spPr/>
    </dgm:pt>
    <dgm:pt modelId="{CD86BB0A-53B7-449E-B309-9D8F74BC6A1C}" type="pres">
      <dgm:prSet presAssocID="{ADE18ADF-8CC3-4698-8373-79B03346BA52}" presName="textNode" presStyleLbl="node1" presStyleIdx="2" presStyleCnt="4">
        <dgm:presLayoutVars>
          <dgm:bulletEnabled val="1"/>
        </dgm:presLayoutVars>
      </dgm:prSet>
      <dgm:spPr/>
      <dgm:t>
        <a:bodyPr/>
        <a:lstStyle/>
        <a:p>
          <a:endParaRPr lang="en-US"/>
        </a:p>
      </dgm:t>
    </dgm:pt>
    <dgm:pt modelId="{E198A306-0D67-4B33-A457-6B345FADA282}" type="pres">
      <dgm:prSet presAssocID="{E936A919-FE08-4379-9142-824D7180DED5}" presName="sibTrans" presStyleCnt="0"/>
      <dgm:spPr/>
    </dgm:pt>
    <dgm:pt modelId="{7A489CD7-5CA2-4894-A389-5E4832B20C3F}" type="pres">
      <dgm:prSet presAssocID="{50469783-60ED-46DC-9EED-27987DA840DE}" presName="textNode" presStyleLbl="node1" presStyleIdx="3" presStyleCnt="4">
        <dgm:presLayoutVars>
          <dgm:bulletEnabled val="1"/>
        </dgm:presLayoutVars>
      </dgm:prSet>
      <dgm:spPr/>
      <dgm:t>
        <a:bodyPr/>
        <a:lstStyle/>
        <a:p>
          <a:endParaRPr lang="en-US"/>
        </a:p>
      </dgm:t>
    </dgm:pt>
  </dgm:ptLst>
  <dgm:cxnLst>
    <dgm:cxn modelId="{EFB19E40-B3C7-4325-8077-94A226A8ECF3}" type="presOf" srcId="{50469783-60ED-46DC-9EED-27987DA840DE}" destId="{7A489CD7-5CA2-4894-A389-5E4832B20C3F}" srcOrd="0" destOrd="0" presId="urn:microsoft.com/office/officeart/2005/8/layout/hProcess9"/>
    <dgm:cxn modelId="{741934D1-3E32-4DF9-BE8A-5736CA0E5B45}" srcId="{A5E393B9-15C8-4482-B44D-543747712AF1}" destId="{ADE18ADF-8CC3-4698-8373-79B03346BA52}" srcOrd="2" destOrd="0" parTransId="{B711E837-B57D-46AF-A47C-05426D73D5CB}" sibTransId="{E936A919-FE08-4379-9142-824D7180DED5}"/>
    <dgm:cxn modelId="{38E515B9-4C04-45D6-A711-0D901B530AFB}" type="presOf" srcId="{BB4BAE41-CA2B-4A10-831B-57EED3BEABE1}" destId="{A226763B-5F06-4058-80E4-68FC2A9BD039}" srcOrd="0" destOrd="0" presId="urn:microsoft.com/office/officeart/2005/8/layout/hProcess9"/>
    <dgm:cxn modelId="{38A4E8B6-F55E-4ABE-9CF9-1D5C00F53374}" type="presOf" srcId="{A5E393B9-15C8-4482-B44D-543747712AF1}" destId="{07AD8B4D-E180-4529-AE7A-3C303F66E008}" srcOrd="0" destOrd="0" presId="urn:microsoft.com/office/officeart/2005/8/layout/hProcess9"/>
    <dgm:cxn modelId="{A4BB8F3A-7677-44D4-8582-DDF142E9AFCC}" type="presOf" srcId="{ADE18ADF-8CC3-4698-8373-79B03346BA52}" destId="{CD86BB0A-53B7-449E-B309-9D8F74BC6A1C}" srcOrd="0" destOrd="0" presId="urn:microsoft.com/office/officeart/2005/8/layout/hProcess9"/>
    <dgm:cxn modelId="{DCD0306B-8A54-4A69-996D-C4E3418B3CCF}" srcId="{A5E393B9-15C8-4482-B44D-543747712AF1}" destId="{8458C8E9-127D-4620-A589-51A3001D14FA}" srcOrd="1" destOrd="0" parTransId="{A8C6C9DD-691D-44C7-9412-1024282AC5F3}" sibTransId="{CE444BDC-DB80-4DF3-9A33-0E8CF28418C4}"/>
    <dgm:cxn modelId="{088AFB56-4894-4584-B0B6-1831D632289E}" srcId="{A5E393B9-15C8-4482-B44D-543747712AF1}" destId="{50469783-60ED-46DC-9EED-27987DA840DE}" srcOrd="3" destOrd="0" parTransId="{5C1D918D-FE92-4E17-8D5F-535CB2A7C29D}" sibTransId="{4FB38015-03B3-434B-BD6B-A23BF438E565}"/>
    <dgm:cxn modelId="{E79D8512-5C40-4485-95AF-19EF0EE0B767}" srcId="{A5E393B9-15C8-4482-B44D-543747712AF1}" destId="{BB4BAE41-CA2B-4A10-831B-57EED3BEABE1}" srcOrd="0" destOrd="0" parTransId="{AA5AD56F-CFDD-4366-BE85-FBB68C08F272}" sibTransId="{F32792C0-5692-4587-A65F-E0506E57D8EA}"/>
    <dgm:cxn modelId="{F75BA401-2152-4041-8F6F-FCBBC35D9DD9}" type="presOf" srcId="{8458C8E9-127D-4620-A589-51A3001D14FA}" destId="{0C342EDC-1DF3-42CE-B7DD-F47E9986946F}" srcOrd="0" destOrd="0" presId="urn:microsoft.com/office/officeart/2005/8/layout/hProcess9"/>
    <dgm:cxn modelId="{5D6F378A-399D-4AE2-A089-281694AB4F00}" type="presParOf" srcId="{07AD8B4D-E180-4529-AE7A-3C303F66E008}" destId="{8258F88D-0051-464D-A333-3625392C7B95}" srcOrd="0" destOrd="0" presId="urn:microsoft.com/office/officeart/2005/8/layout/hProcess9"/>
    <dgm:cxn modelId="{272BA730-AC21-4C49-B896-7B60387C8296}" type="presParOf" srcId="{07AD8B4D-E180-4529-AE7A-3C303F66E008}" destId="{6E02236E-713E-4B9C-A3EA-F193AC207BFF}" srcOrd="1" destOrd="0" presId="urn:microsoft.com/office/officeart/2005/8/layout/hProcess9"/>
    <dgm:cxn modelId="{884F75DF-9B92-4DA4-ABD8-5942647272AB}" type="presParOf" srcId="{6E02236E-713E-4B9C-A3EA-F193AC207BFF}" destId="{A226763B-5F06-4058-80E4-68FC2A9BD039}" srcOrd="0" destOrd="0" presId="urn:microsoft.com/office/officeart/2005/8/layout/hProcess9"/>
    <dgm:cxn modelId="{D4D33DCF-49B4-423E-A482-1557BC70A736}" type="presParOf" srcId="{6E02236E-713E-4B9C-A3EA-F193AC207BFF}" destId="{8AFFBEDB-60AC-4667-BA38-6C5434913D4C}" srcOrd="1" destOrd="0" presId="urn:microsoft.com/office/officeart/2005/8/layout/hProcess9"/>
    <dgm:cxn modelId="{3D102903-8447-4AD5-B52B-97A47B24EC6A}" type="presParOf" srcId="{6E02236E-713E-4B9C-A3EA-F193AC207BFF}" destId="{0C342EDC-1DF3-42CE-B7DD-F47E9986946F}" srcOrd="2" destOrd="0" presId="urn:microsoft.com/office/officeart/2005/8/layout/hProcess9"/>
    <dgm:cxn modelId="{18EBB61E-EAF2-4B62-B9CD-259A231CF556}" type="presParOf" srcId="{6E02236E-713E-4B9C-A3EA-F193AC207BFF}" destId="{D1DEAA3B-77DC-4A3D-BF63-F78AE87DF87D}" srcOrd="3" destOrd="0" presId="urn:microsoft.com/office/officeart/2005/8/layout/hProcess9"/>
    <dgm:cxn modelId="{7024FEC2-8395-4609-829E-9EE2E59A2E86}" type="presParOf" srcId="{6E02236E-713E-4B9C-A3EA-F193AC207BFF}" destId="{CD86BB0A-53B7-449E-B309-9D8F74BC6A1C}" srcOrd="4" destOrd="0" presId="urn:microsoft.com/office/officeart/2005/8/layout/hProcess9"/>
    <dgm:cxn modelId="{76F7CF23-F09D-4B2A-9B5F-65F65D5AF341}" type="presParOf" srcId="{6E02236E-713E-4B9C-A3EA-F193AC207BFF}" destId="{E198A306-0D67-4B33-A457-6B345FADA282}" srcOrd="5" destOrd="0" presId="urn:microsoft.com/office/officeart/2005/8/layout/hProcess9"/>
    <dgm:cxn modelId="{1CD7BCBF-03AF-4B31-944E-072C0F4C8E98}" type="presParOf" srcId="{6E02236E-713E-4B9C-A3EA-F193AC207BFF}" destId="{7A489CD7-5CA2-4894-A389-5E4832B20C3F}"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AF4322-ADDF-4CBE-A21A-0E47917A7D65}"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68295981-96B3-44DE-B372-50F84F25A993}">
      <dgm:prSet phldrT="[Text]" custT="1"/>
      <dgm:spPr>
        <a:solidFill>
          <a:schemeClr val="accent2">
            <a:lumMod val="75000"/>
          </a:schemeClr>
        </a:solidFill>
      </dgm:spPr>
      <dgm:t>
        <a:bodyPr/>
        <a:lstStyle/>
        <a:p>
          <a:r>
            <a:rPr lang="en-US" sz="900">
              <a:ln>
                <a:noFill/>
              </a:ln>
              <a:solidFill>
                <a:schemeClr val="bg1"/>
              </a:solidFill>
            </a:rPr>
            <a:t>Institutional network</a:t>
          </a:r>
        </a:p>
      </dgm:t>
    </dgm:pt>
    <dgm:pt modelId="{604F85E9-895B-4547-882C-75B70B076601}" type="parTrans" cxnId="{CEE9E8CA-829C-44FB-814B-F4D127935A33}">
      <dgm:prSet/>
      <dgm:spPr/>
      <dgm:t>
        <a:bodyPr/>
        <a:lstStyle/>
        <a:p>
          <a:endParaRPr lang="en-US">
            <a:ln>
              <a:noFill/>
            </a:ln>
          </a:endParaRPr>
        </a:p>
      </dgm:t>
    </dgm:pt>
    <dgm:pt modelId="{0195965D-0658-4939-8D63-5244E2064B0F}" type="sibTrans" cxnId="{CEE9E8CA-829C-44FB-814B-F4D127935A33}">
      <dgm:prSet/>
      <dgm:spPr/>
      <dgm:t>
        <a:bodyPr/>
        <a:lstStyle/>
        <a:p>
          <a:endParaRPr lang="en-US">
            <a:ln>
              <a:noFill/>
            </a:ln>
          </a:endParaRPr>
        </a:p>
      </dgm:t>
    </dgm:pt>
    <dgm:pt modelId="{E3780195-1D8D-4254-AA1A-CC1ACB309743}">
      <dgm:prSet phldrT="[Text]"/>
      <dgm:spPr/>
      <dgm:t>
        <a:bodyPr/>
        <a:lstStyle/>
        <a:p>
          <a:r>
            <a:rPr lang="en-US">
              <a:ln>
                <a:noFill/>
              </a:ln>
            </a:rPr>
            <a:t>Communication improved</a:t>
          </a:r>
        </a:p>
      </dgm:t>
    </dgm:pt>
    <dgm:pt modelId="{ABCC52AD-A6CA-42C3-AE29-050E9553AD2C}" type="parTrans" cxnId="{1993F6F1-39A8-47C4-ADD3-0789A7DD6C37}">
      <dgm:prSet/>
      <dgm:spPr/>
      <dgm:t>
        <a:bodyPr/>
        <a:lstStyle/>
        <a:p>
          <a:endParaRPr lang="en-US">
            <a:ln>
              <a:noFill/>
            </a:ln>
          </a:endParaRPr>
        </a:p>
      </dgm:t>
    </dgm:pt>
    <dgm:pt modelId="{894B4A0E-1DE8-421B-ACCB-3098EC028D54}" type="sibTrans" cxnId="{1993F6F1-39A8-47C4-ADD3-0789A7DD6C37}">
      <dgm:prSet/>
      <dgm:spPr/>
      <dgm:t>
        <a:bodyPr/>
        <a:lstStyle/>
        <a:p>
          <a:endParaRPr lang="en-US">
            <a:ln>
              <a:noFill/>
            </a:ln>
          </a:endParaRPr>
        </a:p>
      </dgm:t>
    </dgm:pt>
    <dgm:pt modelId="{55184D5B-5CE2-414D-AD4C-9852CFBFC0D1}">
      <dgm:prSet phldrT="[Text]"/>
      <dgm:spPr/>
      <dgm:t>
        <a:bodyPr/>
        <a:lstStyle/>
        <a:p>
          <a:r>
            <a:rPr lang="en-US">
              <a:ln>
                <a:noFill/>
              </a:ln>
            </a:rPr>
            <a:t>Data sharing transpired</a:t>
          </a:r>
        </a:p>
      </dgm:t>
    </dgm:pt>
    <dgm:pt modelId="{CAFD9C4E-06B7-482A-845E-64EF3FCD51EE}" type="parTrans" cxnId="{E485E116-EF1D-4E08-8E94-19938E8ECCF3}">
      <dgm:prSet/>
      <dgm:spPr/>
      <dgm:t>
        <a:bodyPr/>
        <a:lstStyle/>
        <a:p>
          <a:endParaRPr lang="en-US">
            <a:ln>
              <a:noFill/>
            </a:ln>
          </a:endParaRPr>
        </a:p>
      </dgm:t>
    </dgm:pt>
    <dgm:pt modelId="{7968BAA6-08A6-428C-A3E4-5E36CC8B936C}" type="sibTrans" cxnId="{E485E116-EF1D-4E08-8E94-19938E8ECCF3}">
      <dgm:prSet/>
      <dgm:spPr/>
      <dgm:t>
        <a:bodyPr/>
        <a:lstStyle/>
        <a:p>
          <a:endParaRPr lang="en-US">
            <a:ln>
              <a:noFill/>
            </a:ln>
          </a:endParaRPr>
        </a:p>
      </dgm:t>
    </dgm:pt>
    <dgm:pt modelId="{B8271319-F98F-4024-81BE-2688213D0681}">
      <dgm:prSet phldrT="[Text]"/>
      <dgm:spPr/>
      <dgm:t>
        <a:bodyPr/>
        <a:lstStyle/>
        <a:p>
          <a:r>
            <a:rPr lang="en-US">
              <a:ln>
                <a:noFill/>
              </a:ln>
            </a:rPr>
            <a:t>Project collaboration materialised </a:t>
          </a:r>
        </a:p>
      </dgm:t>
    </dgm:pt>
    <dgm:pt modelId="{214A6DBB-7519-4E91-9322-7E6CDBF69203}" type="parTrans" cxnId="{22AF21FB-0F39-48D8-A995-8051F41B3D59}">
      <dgm:prSet/>
      <dgm:spPr/>
      <dgm:t>
        <a:bodyPr/>
        <a:lstStyle/>
        <a:p>
          <a:endParaRPr lang="en-US">
            <a:ln>
              <a:noFill/>
            </a:ln>
          </a:endParaRPr>
        </a:p>
      </dgm:t>
    </dgm:pt>
    <dgm:pt modelId="{EF13B930-A982-4AF1-B2E8-ABD641E33FFF}" type="sibTrans" cxnId="{22AF21FB-0F39-48D8-A995-8051F41B3D59}">
      <dgm:prSet/>
      <dgm:spPr/>
      <dgm:t>
        <a:bodyPr/>
        <a:lstStyle/>
        <a:p>
          <a:endParaRPr lang="en-US">
            <a:ln>
              <a:noFill/>
            </a:ln>
          </a:endParaRPr>
        </a:p>
      </dgm:t>
    </dgm:pt>
    <dgm:pt modelId="{E6254BD1-44AB-4598-B072-A73565F6001F}">
      <dgm:prSet phldrT="[Text]"/>
      <dgm:spPr/>
      <dgm:t>
        <a:bodyPr/>
        <a:lstStyle/>
        <a:p>
          <a:r>
            <a:rPr lang="en-US">
              <a:ln>
                <a:noFill/>
              </a:ln>
              <a:solidFill>
                <a:schemeClr val="bg1"/>
              </a:solidFill>
            </a:rPr>
            <a:t>Two </a:t>
          </a:r>
          <a:r>
            <a:rPr lang="en-US" i="1">
              <a:ln>
                <a:noFill/>
              </a:ln>
              <a:solidFill>
                <a:schemeClr val="bg1"/>
              </a:solidFill>
            </a:rPr>
            <a:t>A. malaccensis </a:t>
          </a:r>
          <a:r>
            <a:rPr lang="en-US">
              <a:ln>
                <a:noFill/>
              </a:ln>
              <a:solidFill>
                <a:schemeClr val="bg1"/>
              </a:solidFill>
            </a:rPr>
            <a:t>arboretum established</a:t>
          </a:r>
        </a:p>
      </dgm:t>
    </dgm:pt>
    <dgm:pt modelId="{8F09A5F5-11F3-4B09-9018-1D999DCD4272}" type="parTrans" cxnId="{D4341336-EFD0-45E4-8099-6B6059568CB5}">
      <dgm:prSet/>
      <dgm:spPr/>
      <dgm:t>
        <a:bodyPr/>
        <a:lstStyle/>
        <a:p>
          <a:endParaRPr lang="en-US">
            <a:ln>
              <a:noFill/>
            </a:ln>
          </a:endParaRPr>
        </a:p>
      </dgm:t>
    </dgm:pt>
    <dgm:pt modelId="{BD812E44-CF7E-441A-A89D-77AD7836DD3C}" type="sibTrans" cxnId="{D4341336-EFD0-45E4-8099-6B6059568CB5}">
      <dgm:prSet/>
      <dgm:spPr/>
      <dgm:t>
        <a:bodyPr/>
        <a:lstStyle/>
        <a:p>
          <a:endParaRPr lang="en-US">
            <a:ln>
              <a:noFill/>
            </a:ln>
          </a:endParaRPr>
        </a:p>
      </dgm:t>
    </dgm:pt>
    <dgm:pt modelId="{B741152E-1912-438B-A399-6D536FF5142A}">
      <dgm:prSet phldrT="[Text]"/>
      <dgm:spPr>
        <a:solidFill>
          <a:schemeClr val="accent6">
            <a:lumMod val="75000"/>
          </a:schemeClr>
        </a:solidFill>
      </dgm:spPr>
      <dgm:t>
        <a:bodyPr/>
        <a:lstStyle/>
        <a:p>
          <a:r>
            <a:rPr lang="en-US">
              <a:ln>
                <a:noFill/>
              </a:ln>
            </a:rPr>
            <a:t>Improve chain-of custody trade for better management</a:t>
          </a:r>
        </a:p>
      </dgm:t>
    </dgm:pt>
    <dgm:pt modelId="{B1B815D6-547F-4F1C-9DA5-A66060847094}" type="parTrans" cxnId="{2243734B-3A14-4056-8C29-28548E0A55E5}">
      <dgm:prSet/>
      <dgm:spPr/>
      <dgm:t>
        <a:bodyPr/>
        <a:lstStyle/>
        <a:p>
          <a:endParaRPr lang="en-US">
            <a:ln>
              <a:noFill/>
            </a:ln>
          </a:endParaRPr>
        </a:p>
      </dgm:t>
    </dgm:pt>
    <dgm:pt modelId="{75BDDAB0-54F3-4945-8AB4-985EAC0F16A4}" type="sibTrans" cxnId="{2243734B-3A14-4056-8C29-28548E0A55E5}">
      <dgm:prSet/>
      <dgm:spPr/>
      <dgm:t>
        <a:bodyPr/>
        <a:lstStyle/>
        <a:p>
          <a:endParaRPr lang="en-US">
            <a:ln>
              <a:noFill/>
            </a:ln>
          </a:endParaRPr>
        </a:p>
      </dgm:t>
    </dgm:pt>
    <dgm:pt modelId="{E1F6424F-2606-43AE-8AC5-7B18C9E63CD9}">
      <dgm:prSet phldrT="[Text]"/>
      <dgm:spPr>
        <a:solidFill>
          <a:schemeClr val="accent6">
            <a:lumMod val="75000"/>
          </a:schemeClr>
        </a:solidFill>
      </dgm:spPr>
      <dgm:t>
        <a:bodyPr/>
        <a:lstStyle/>
        <a:p>
          <a:r>
            <a:rPr lang="en-US" dirty="0">
              <a:ln>
                <a:noFill/>
              </a:ln>
            </a:rPr>
            <a:t>Stimulate research &amp; development activities </a:t>
          </a:r>
        </a:p>
      </dgm:t>
    </dgm:pt>
    <dgm:pt modelId="{D835448B-0F8D-447B-9899-E4CD0777620C}" type="parTrans" cxnId="{B30D5F4E-6873-4B8C-9B46-EC53464F16E5}">
      <dgm:prSet/>
      <dgm:spPr/>
      <dgm:t>
        <a:bodyPr/>
        <a:lstStyle/>
        <a:p>
          <a:endParaRPr lang="en-US">
            <a:ln>
              <a:noFill/>
            </a:ln>
          </a:endParaRPr>
        </a:p>
      </dgm:t>
    </dgm:pt>
    <dgm:pt modelId="{03083690-B8A8-4EAB-A653-2935CA3905F4}" type="sibTrans" cxnId="{B30D5F4E-6873-4B8C-9B46-EC53464F16E5}">
      <dgm:prSet/>
      <dgm:spPr/>
      <dgm:t>
        <a:bodyPr/>
        <a:lstStyle/>
        <a:p>
          <a:endParaRPr lang="en-US">
            <a:ln>
              <a:noFill/>
            </a:ln>
          </a:endParaRPr>
        </a:p>
      </dgm:t>
    </dgm:pt>
    <dgm:pt modelId="{489E9BED-EC5C-48F5-B099-592C557C5269}">
      <dgm:prSet/>
      <dgm:spPr/>
      <dgm:t>
        <a:bodyPr/>
        <a:lstStyle/>
        <a:p>
          <a:endParaRPr lang="en-US"/>
        </a:p>
      </dgm:t>
    </dgm:pt>
    <dgm:pt modelId="{5BEA336C-ACCC-4A3E-BA8A-0EE28BF76E84}" type="parTrans" cxnId="{AA1B830B-1917-4DC4-8930-85FD222FFBDC}">
      <dgm:prSet/>
      <dgm:spPr/>
      <dgm:t>
        <a:bodyPr/>
        <a:lstStyle/>
        <a:p>
          <a:endParaRPr lang="en-US"/>
        </a:p>
      </dgm:t>
    </dgm:pt>
    <dgm:pt modelId="{12F99A5E-ECD4-4697-B40B-5CC4B103F1DD}" type="sibTrans" cxnId="{AA1B830B-1917-4DC4-8930-85FD222FFBDC}">
      <dgm:prSet/>
      <dgm:spPr/>
      <dgm:t>
        <a:bodyPr/>
        <a:lstStyle/>
        <a:p>
          <a:endParaRPr lang="en-US"/>
        </a:p>
      </dgm:t>
    </dgm:pt>
    <dgm:pt modelId="{01EF13C8-A0F7-4C45-AE67-CBBB08A0B66F}" type="pres">
      <dgm:prSet presAssocID="{70AF4322-ADDF-4CBE-A21A-0E47917A7D65}" presName="Name0" presStyleCnt="0">
        <dgm:presLayoutVars>
          <dgm:chMax val="1"/>
          <dgm:chPref val="1"/>
          <dgm:dir/>
          <dgm:animOne val="branch"/>
          <dgm:animLvl val="lvl"/>
        </dgm:presLayoutVars>
      </dgm:prSet>
      <dgm:spPr/>
      <dgm:t>
        <a:bodyPr/>
        <a:lstStyle/>
        <a:p>
          <a:endParaRPr lang="en-US"/>
        </a:p>
      </dgm:t>
    </dgm:pt>
    <dgm:pt modelId="{FAB3D642-DB4B-49D6-9A00-69511D03D451}" type="pres">
      <dgm:prSet presAssocID="{68295981-96B3-44DE-B372-50F84F25A993}" presName="Parent" presStyleLbl="node0" presStyleIdx="0" presStyleCnt="1">
        <dgm:presLayoutVars>
          <dgm:chMax val="6"/>
          <dgm:chPref val="6"/>
        </dgm:presLayoutVars>
      </dgm:prSet>
      <dgm:spPr/>
      <dgm:t>
        <a:bodyPr/>
        <a:lstStyle/>
        <a:p>
          <a:endParaRPr lang="en-US"/>
        </a:p>
      </dgm:t>
    </dgm:pt>
    <dgm:pt modelId="{F1842790-9DE0-48E0-A439-D5DEEAFA6FB0}" type="pres">
      <dgm:prSet presAssocID="{E3780195-1D8D-4254-AA1A-CC1ACB309743}" presName="Accent1" presStyleCnt="0"/>
      <dgm:spPr/>
    </dgm:pt>
    <dgm:pt modelId="{C1B26D75-E3CB-4571-B627-3951ABD52821}" type="pres">
      <dgm:prSet presAssocID="{E3780195-1D8D-4254-AA1A-CC1ACB309743}" presName="Accent" presStyleLbl="bgShp" presStyleIdx="0" presStyleCnt="6"/>
      <dgm:spPr/>
    </dgm:pt>
    <dgm:pt modelId="{09CF8774-BCC2-42CA-B265-EBBCF5482453}" type="pres">
      <dgm:prSet presAssocID="{E3780195-1D8D-4254-AA1A-CC1ACB309743}" presName="Child1" presStyleLbl="node1" presStyleIdx="0" presStyleCnt="6">
        <dgm:presLayoutVars>
          <dgm:chMax val="0"/>
          <dgm:chPref val="0"/>
          <dgm:bulletEnabled val="1"/>
        </dgm:presLayoutVars>
      </dgm:prSet>
      <dgm:spPr/>
      <dgm:t>
        <a:bodyPr/>
        <a:lstStyle/>
        <a:p>
          <a:endParaRPr lang="en-US"/>
        </a:p>
      </dgm:t>
    </dgm:pt>
    <dgm:pt modelId="{0FEBB369-E85C-4374-A723-62C210136A57}" type="pres">
      <dgm:prSet presAssocID="{55184D5B-5CE2-414D-AD4C-9852CFBFC0D1}" presName="Accent2" presStyleCnt="0"/>
      <dgm:spPr/>
    </dgm:pt>
    <dgm:pt modelId="{72C8F6B1-2986-4752-A3B3-24C8A870BC22}" type="pres">
      <dgm:prSet presAssocID="{55184D5B-5CE2-414D-AD4C-9852CFBFC0D1}" presName="Accent" presStyleLbl="bgShp" presStyleIdx="1" presStyleCnt="6"/>
      <dgm:spPr/>
    </dgm:pt>
    <dgm:pt modelId="{114BF2F0-DAC5-42FE-A546-DA7819D56CEB}" type="pres">
      <dgm:prSet presAssocID="{55184D5B-5CE2-414D-AD4C-9852CFBFC0D1}" presName="Child2" presStyleLbl="node1" presStyleIdx="1" presStyleCnt="6">
        <dgm:presLayoutVars>
          <dgm:chMax val="0"/>
          <dgm:chPref val="0"/>
          <dgm:bulletEnabled val="1"/>
        </dgm:presLayoutVars>
      </dgm:prSet>
      <dgm:spPr/>
      <dgm:t>
        <a:bodyPr/>
        <a:lstStyle/>
        <a:p>
          <a:endParaRPr lang="en-US"/>
        </a:p>
      </dgm:t>
    </dgm:pt>
    <dgm:pt modelId="{352E4AEE-418D-4FAF-AAB4-5B96115ED34E}" type="pres">
      <dgm:prSet presAssocID="{B8271319-F98F-4024-81BE-2688213D0681}" presName="Accent3" presStyleCnt="0"/>
      <dgm:spPr/>
    </dgm:pt>
    <dgm:pt modelId="{EAFFD6CA-B1D9-4866-B849-4A681CA76F67}" type="pres">
      <dgm:prSet presAssocID="{B8271319-F98F-4024-81BE-2688213D0681}" presName="Accent" presStyleLbl="bgShp" presStyleIdx="2" presStyleCnt="6"/>
      <dgm:spPr/>
    </dgm:pt>
    <dgm:pt modelId="{D709DE2A-8D8D-4DC2-BA07-F4C1AC697F76}" type="pres">
      <dgm:prSet presAssocID="{B8271319-F98F-4024-81BE-2688213D0681}" presName="Child3" presStyleLbl="node1" presStyleIdx="2" presStyleCnt="6">
        <dgm:presLayoutVars>
          <dgm:chMax val="0"/>
          <dgm:chPref val="0"/>
          <dgm:bulletEnabled val="1"/>
        </dgm:presLayoutVars>
      </dgm:prSet>
      <dgm:spPr/>
      <dgm:t>
        <a:bodyPr/>
        <a:lstStyle/>
        <a:p>
          <a:endParaRPr lang="en-US"/>
        </a:p>
      </dgm:t>
    </dgm:pt>
    <dgm:pt modelId="{5E7607DF-611B-44C7-B079-13F7A08E3C1E}" type="pres">
      <dgm:prSet presAssocID="{E6254BD1-44AB-4598-B072-A73565F6001F}" presName="Accent4" presStyleCnt="0"/>
      <dgm:spPr/>
    </dgm:pt>
    <dgm:pt modelId="{1D7FF188-16D6-4023-A16D-18805D41F158}" type="pres">
      <dgm:prSet presAssocID="{E6254BD1-44AB-4598-B072-A73565F6001F}" presName="Accent" presStyleLbl="bgShp" presStyleIdx="3" presStyleCnt="6"/>
      <dgm:spPr/>
    </dgm:pt>
    <dgm:pt modelId="{348E58A5-07B1-4EE5-B255-51A44D6AE69A}" type="pres">
      <dgm:prSet presAssocID="{E6254BD1-44AB-4598-B072-A73565F6001F}" presName="Child4" presStyleLbl="node1" presStyleIdx="3" presStyleCnt="6">
        <dgm:presLayoutVars>
          <dgm:chMax val="0"/>
          <dgm:chPref val="0"/>
          <dgm:bulletEnabled val="1"/>
        </dgm:presLayoutVars>
      </dgm:prSet>
      <dgm:spPr/>
      <dgm:t>
        <a:bodyPr/>
        <a:lstStyle/>
        <a:p>
          <a:endParaRPr lang="en-US"/>
        </a:p>
      </dgm:t>
    </dgm:pt>
    <dgm:pt modelId="{5BCC231E-FB46-47E9-98C3-B76A72D19B70}" type="pres">
      <dgm:prSet presAssocID="{B741152E-1912-438B-A399-6D536FF5142A}" presName="Accent5" presStyleCnt="0"/>
      <dgm:spPr/>
    </dgm:pt>
    <dgm:pt modelId="{9A04E478-B53F-4B3D-8AFF-5F11FFBB8FCC}" type="pres">
      <dgm:prSet presAssocID="{B741152E-1912-438B-A399-6D536FF5142A}" presName="Accent" presStyleLbl="bgShp" presStyleIdx="4" presStyleCnt="6"/>
      <dgm:spPr/>
    </dgm:pt>
    <dgm:pt modelId="{29853C79-B5E4-4142-9901-303AE4751B5E}" type="pres">
      <dgm:prSet presAssocID="{B741152E-1912-438B-A399-6D536FF5142A}" presName="Child5" presStyleLbl="node1" presStyleIdx="4" presStyleCnt="6">
        <dgm:presLayoutVars>
          <dgm:chMax val="0"/>
          <dgm:chPref val="0"/>
          <dgm:bulletEnabled val="1"/>
        </dgm:presLayoutVars>
      </dgm:prSet>
      <dgm:spPr/>
      <dgm:t>
        <a:bodyPr/>
        <a:lstStyle/>
        <a:p>
          <a:endParaRPr lang="en-US"/>
        </a:p>
      </dgm:t>
    </dgm:pt>
    <dgm:pt modelId="{5AC16885-5688-4AC4-8E97-3A47FD166218}" type="pres">
      <dgm:prSet presAssocID="{E1F6424F-2606-43AE-8AC5-7B18C9E63CD9}" presName="Accent6" presStyleCnt="0"/>
      <dgm:spPr/>
    </dgm:pt>
    <dgm:pt modelId="{3B68CD4F-7D35-42B5-9E20-42D636293003}" type="pres">
      <dgm:prSet presAssocID="{E1F6424F-2606-43AE-8AC5-7B18C9E63CD9}" presName="Accent" presStyleLbl="bgShp" presStyleIdx="5" presStyleCnt="6"/>
      <dgm:spPr/>
    </dgm:pt>
    <dgm:pt modelId="{052218CE-2412-4927-A689-AD80DB58CB4D}" type="pres">
      <dgm:prSet presAssocID="{E1F6424F-2606-43AE-8AC5-7B18C9E63CD9}" presName="Child6" presStyleLbl="node1" presStyleIdx="5" presStyleCnt="6">
        <dgm:presLayoutVars>
          <dgm:chMax val="0"/>
          <dgm:chPref val="0"/>
          <dgm:bulletEnabled val="1"/>
        </dgm:presLayoutVars>
      </dgm:prSet>
      <dgm:spPr/>
      <dgm:t>
        <a:bodyPr/>
        <a:lstStyle/>
        <a:p>
          <a:endParaRPr lang="en-US"/>
        </a:p>
      </dgm:t>
    </dgm:pt>
  </dgm:ptLst>
  <dgm:cxnLst>
    <dgm:cxn modelId="{CEE9E8CA-829C-44FB-814B-F4D127935A33}" srcId="{70AF4322-ADDF-4CBE-A21A-0E47917A7D65}" destId="{68295981-96B3-44DE-B372-50F84F25A993}" srcOrd="0" destOrd="0" parTransId="{604F85E9-895B-4547-882C-75B70B076601}" sibTransId="{0195965D-0658-4939-8D63-5244E2064B0F}"/>
    <dgm:cxn modelId="{B30D5F4E-6873-4B8C-9B46-EC53464F16E5}" srcId="{68295981-96B3-44DE-B372-50F84F25A993}" destId="{E1F6424F-2606-43AE-8AC5-7B18C9E63CD9}" srcOrd="5" destOrd="0" parTransId="{D835448B-0F8D-447B-9899-E4CD0777620C}" sibTransId="{03083690-B8A8-4EAB-A653-2935CA3905F4}"/>
    <dgm:cxn modelId="{EFEA6C10-80E9-4606-98E7-078150D03850}" type="presOf" srcId="{70AF4322-ADDF-4CBE-A21A-0E47917A7D65}" destId="{01EF13C8-A0F7-4C45-AE67-CBBB08A0B66F}" srcOrd="0" destOrd="0" presId="urn:microsoft.com/office/officeart/2011/layout/HexagonRadial"/>
    <dgm:cxn modelId="{D4341336-EFD0-45E4-8099-6B6059568CB5}" srcId="{68295981-96B3-44DE-B372-50F84F25A993}" destId="{E6254BD1-44AB-4598-B072-A73565F6001F}" srcOrd="3" destOrd="0" parTransId="{8F09A5F5-11F3-4B09-9018-1D999DCD4272}" sibTransId="{BD812E44-CF7E-441A-A89D-77AD7836DD3C}"/>
    <dgm:cxn modelId="{27FF515F-1326-4255-A0D5-182359E9C4B5}" type="presOf" srcId="{E6254BD1-44AB-4598-B072-A73565F6001F}" destId="{348E58A5-07B1-4EE5-B255-51A44D6AE69A}" srcOrd="0" destOrd="0" presId="urn:microsoft.com/office/officeart/2011/layout/HexagonRadial"/>
    <dgm:cxn modelId="{E485E116-EF1D-4E08-8E94-19938E8ECCF3}" srcId="{68295981-96B3-44DE-B372-50F84F25A993}" destId="{55184D5B-5CE2-414D-AD4C-9852CFBFC0D1}" srcOrd="1" destOrd="0" parTransId="{CAFD9C4E-06B7-482A-845E-64EF3FCD51EE}" sibTransId="{7968BAA6-08A6-428C-A3E4-5E36CC8B936C}"/>
    <dgm:cxn modelId="{C8747F57-D13E-4EB4-BBD5-8BDE44DEFEC0}" type="presOf" srcId="{E3780195-1D8D-4254-AA1A-CC1ACB309743}" destId="{09CF8774-BCC2-42CA-B265-EBBCF5482453}" srcOrd="0" destOrd="0" presId="urn:microsoft.com/office/officeart/2011/layout/HexagonRadial"/>
    <dgm:cxn modelId="{41B469AD-C91A-4241-BD37-9F03CA96E5AB}" type="presOf" srcId="{B8271319-F98F-4024-81BE-2688213D0681}" destId="{D709DE2A-8D8D-4DC2-BA07-F4C1AC697F76}" srcOrd="0" destOrd="0" presId="urn:microsoft.com/office/officeart/2011/layout/HexagonRadial"/>
    <dgm:cxn modelId="{A10356A0-356F-4E4B-BF30-03669501539B}" type="presOf" srcId="{B741152E-1912-438B-A399-6D536FF5142A}" destId="{29853C79-B5E4-4142-9901-303AE4751B5E}" srcOrd="0" destOrd="0" presId="urn:microsoft.com/office/officeart/2011/layout/HexagonRadial"/>
    <dgm:cxn modelId="{1993F6F1-39A8-47C4-ADD3-0789A7DD6C37}" srcId="{68295981-96B3-44DE-B372-50F84F25A993}" destId="{E3780195-1D8D-4254-AA1A-CC1ACB309743}" srcOrd="0" destOrd="0" parTransId="{ABCC52AD-A6CA-42C3-AE29-050E9553AD2C}" sibTransId="{894B4A0E-1DE8-421B-ACCB-3098EC028D54}"/>
    <dgm:cxn modelId="{2243734B-3A14-4056-8C29-28548E0A55E5}" srcId="{68295981-96B3-44DE-B372-50F84F25A993}" destId="{B741152E-1912-438B-A399-6D536FF5142A}" srcOrd="4" destOrd="0" parTransId="{B1B815D6-547F-4F1C-9DA5-A66060847094}" sibTransId="{75BDDAB0-54F3-4945-8AB4-985EAC0F16A4}"/>
    <dgm:cxn modelId="{2B98253C-E139-49FF-B8FA-CB9DC56EAA41}" type="presOf" srcId="{55184D5B-5CE2-414D-AD4C-9852CFBFC0D1}" destId="{114BF2F0-DAC5-42FE-A546-DA7819D56CEB}" srcOrd="0" destOrd="0" presId="urn:microsoft.com/office/officeart/2011/layout/HexagonRadial"/>
    <dgm:cxn modelId="{AED0C3B6-87D8-40EF-A3C5-885FBA8405C0}" type="presOf" srcId="{E1F6424F-2606-43AE-8AC5-7B18C9E63CD9}" destId="{052218CE-2412-4927-A689-AD80DB58CB4D}" srcOrd="0" destOrd="0" presId="urn:microsoft.com/office/officeart/2011/layout/HexagonRadial"/>
    <dgm:cxn modelId="{B5C3FEC0-D2AA-465F-8091-DEA74BD78308}" type="presOf" srcId="{68295981-96B3-44DE-B372-50F84F25A993}" destId="{FAB3D642-DB4B-49D6-9A00-69511D03D451}" srcOrd="0" destOrd="0" presId="urn:microsoft.com/office/officeart/2011/layout/HexagonRadial"/>
    <dgm:cxn modelId="{22AF21FB-0F39-48D8-A995-8051F41B3D59}" srcId="{68295981-96B3-44DE-B372-50F84F25A993}" destId="{B8271319-F98F-4024-81BE-2688213D0681}" srcOrd="2" destOrd="0" parTransId="{214A6DBB-7519-4E91-9322-7E6CDBF69203}" sibTransId="{EF13B930-A982-4AF1-B2E8-ABD641E33FFF}"/>
    <dgm:cxn modelId="{AA1B830B-1917-4DC4-8930-85FD222FFBDC}" srcId="{70AF4322-ADDF-4CBE-A21A-0E47917A7D65}" destId="{489E9BED-EC5C-48F5-B099-592C557C5269}" srcOrd="1" destOrd="0" parTransId="{5BEA336C-ACCC-4A3E-BA8A-0EE28BF76E84}" sibTransId="{12F99A5E-ECD4-4697-B40B-5CC4B103F1DD}"/>
    <dgm:cxn modelId="{5497E6C9-2AC6-41ED-8C6E-BAD501BF6C1C}" type="presParOf" srcId="{01EF13C8-A0F7-4C45-AE67-CBBB08A0B66F}" destId="{FAB3D642-DB4B-49D6-9A00-69511D03D451}" srcOrd="0" destOrd="0" presId="urn:microsoft.com/office/officeart/2011/layout/HexagonRadial"/>
    <dgm:cxn modelId="{F6CBEADC-5409-41FD-809F-948F99CCFF82}" type="presParOf" srcId="{01EF13C8-A0F7-4C45-AE67-CBBB08A0B66F}" destId="{F1842790-9DE0-48E0-A439-D5DEEAFA6FB0}" srcOrd="1" destOrd="0" presId="urn:microsoft.com/office/officeart/2011/layout/HexagonRadial"/>
    <dgm:cxn modelId="{080C711C-A1B0-43B6-82E0-7FE13229F737}" type="presParOf" srcId="{F1842790-9DE0-48E0-A439-D5DEEAFA6FB0}" destId="{C1B26D75-E3CB-4571-B627-3951ABD52821}" srcOrd="0" destOrd="0" presId="urn:microsoft.com/office/officeart/2011/layout/HexagonRadial"/>
    <dgm:cxn modelId="{310C5415-67AE-4431-A189-B0F59D34895F}" type="presParOf" srcId="{01EF13C8-A0F7-4C45-AE67-CBBB08A0B66F}" destId="{09CF8774-BCC2-42CA-B265-EBBCF5482453}" srcOrd="2" destOrd="0" presId="urn:microsoft.com/office/officeart/2011/layout/HexagonRadial"/>
    <dgm:cxn modelId="{189B9D67-263C-4110-9C95-2F77123C3519}" type="presParOf" srcId="{01EF13C8-A0F7-4C45-AE67-CBBB08A0B66F}" destId="{0FEBB369-E85C-4374-A723-62C210136A57}" srcOrd="3" destOrd="0" presId="urn:microsoft.com/office/officeart/2011/layout/HexagonRadial"/>
    <dgm:cxn modelId="{521062F7-A30C-4A0D-A9F7-70835739B5B0}" type="presParOf" srcId="{0FEBB369-E85C-4374-A723-62C210136A57}" destId="{72C8F6B1-2986-4752-A3B3-24C8A870BC22}" srcOrd="0" destOrd="0" presId="urn:microsoft.com/office/officeart/2011/layout/HexagonRadial"/>
    <dgm:cxn modelId="{6261CC75-CCD4-45D0-A46F-DC738ACD3121}" type="presParOf" srcId="{01EF13C8-A0F7-4C45-AE67-CBBB08A0B66F}" destId="{114BF2F0-DAC5-42FE-A546-DA7819D56CEB}" srcOrd="4" destOrd="0" presId="urn:microsoft.com/office/officeart/2011/layout/HexagonRadial"/>
    <dgm:cxn modelId="{0B40BBC9-89A4-49D4-9EA0-0EB4349E2C51}" type="presParOf" srcId="{01EF13C8-A0F7-4C45-AE67-CBBB08A0B66F}" destId="{352E4AEE-418D-4FAF-AAB4-5B96115ED34E}" srcOrd="5" destOrd="0" presId="urn:microsoft.com/office/officeart/2011/layout/HexagonRadial"/>
    <dgm:cxn modelId="{E23A755B-2277-457A-BE51-C4FBA63F73E2}" type="presParOf" srcId="{352E4AEE-418D-4FAF-AAB4-5B96115ED34E}" destId="{EAFFD6CA-B1D9-4866-B849-4A681CA76F67}" srcOrd="0" destOrd="0" presId="urn:microsoft.com/office/officeart/2011/layout/HexagonRadial"/>
    <dgm:cxn modelId="{EED23A04-D098-4CA2-8A84-7929BEF897EE}" type="presParOf" srcId="{01EF13C8-A0F7-4C45-AE67-CBBB08A0B66F}" destId="{D709DE2A-8D8D-4DC2-BA07-F4C1AC697F76}" srcOrd="6" destOrd="0" presId="urn:microsoft.com/office/officeart/2011/layout/HexagonRadial"/>
    <dgm:cxn modelId="{374E6802-65CA-41EC-9D1F-A3021CAA6ECA}" type="presParOf" srcId="{01EF13C8-A0F7-4C45-AE67-CBBB08A0B66F}" destId="{5E7607DF-611B-44C7-B079-13F7A08E3C1E}" srcOrd="7" destOrd="0" presId="urn:microsoft.com/office/officeart/2011/layout/HexagonRadial"/>
    <dgm:cxn modelId="{5C4F693A-01EC-438A-BF3D-29BA31C6333A}" type="presParOf" srcId="{5E7607DF-611B-44C7-B079-13F7A08E3C1E}" destId="{1D7FF188-16D6-4023-A16D-18805D41F158}" srcOrd="0" destOrd="0" presId="urn:microsoft.com/office/officeart/2011/layout/HexagonRadial"/>
    <dgm:cxn modelId="{4C275DD8-3E9D-4D19-A5D1-C9F551521601}" type="presParOf" srcId="{01EF13C8-A0F7-4C45-AE67-CBBB08A0B66F}" destId="{348E58A5-07B1-4EE5-B255-51A44D6AE69A}" srcOrd="8" destOrd="0" presId="urn:microsoft.com/office/officeart/2011/layout/HexagonRadial"/>
    <dgm:cxn modelId="{44A1ECBF-D45B-42E9-BA0D-027D5FB1C182}" type="presParOf" srcId="{01EF13C8-A0F7-4C45-AE67-CBBB08A0B66F}" destId="{5BCC231E-FB46-47E9-98C3-B76A72D19B70}" srcOrd="9" destOrd="0" presId="urn:microsoft.com/office/officeart/2011/layout/HexagonRadial"/>
    <dgm:cxn modelId="{32135832-79B5-48A3-901A-492D3F1FE4C2}" type="presParOf" srcId="{5BCC231E-FB46-47E9-98C3-B76A72D19B70}" destId="{9A04E478-B53F-4B3D-8AFF-5F11FFBB8FCC}" srcOrd="0" destOrd="0" presId="urn:microsoft.com/office/officeart/2011/layout/HexagonRadial"/>
    <dgm:cxn modelId="{E7B5F340-FA91-483F-BBDB-5EDD570EBCFC}" type="presParOf" srcId="{01EF13C8-A0F7-4C45-AE67-CBBB08A0B66F}" destId="{29853C79-B5E4-4142-9901-303AE4751B5E}" srcOrd="10" destOrd="0" presId="urn:microsoft.com/office/officeart/2011/layout/HexagonRadial"/>
    <dgm:cxn modelId="{B752147F-B885-437A-882D-0A05E3955F5F}" type="presParOf" srcId="{01EF13C8-A0F7-4C45-AE67-CBBB08A0B66F}" destId="{5AC16885-5688-4AC4-8E97-3A47FD166218}" srcOrd="11" destOrd="0" presId="urn:microsoft.com/office/officeart/2011/layout/HexagonRadial"/>
    <dgm:cxn modelId="{6D22A699-F6A0-4A56-9D9E-1803D7BB7C43}" type="presParOf" srcId="{5AC16885-5688-4AC4-8E97-3A47FD166218}" destId="{3B68CD4F-7D35-42B5-9E20-42D636293003}" srcOrd="0" destOrd="0" presId="urn:microsoft.com/office/officeart/2011/layout/HexagonRadial"/>
    <dgm:cxn modelId="{3A756A32-8DA7-4542-BF7A-64D177AEF96C}" type="presParOf" srcId="{01EF13C8-A0F7-4C45-AE67-CBBB08A0B66F}" destId="{052218CE-2412-4927-A689-AD80DB58CB4D}" srcOrd="12" destOrd="0" presId="urn:microsoft.com/office/officeart/2011/layout/HexagonRadial"/>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58F88D-0051-464D-A333-3625392C7B95}">
      <dsp:nvSpPr>
        <dsp:cNvPr id="0" name=""/>
        <dsp:cNvSpPr/>
      </dsp:nvSpPr>
      <dsp:spPr>
        <a:xfrm>
          <a:off x="640079" y="0"/>
          <a:ext cx="7254240" cy="40640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26763B-5F06-4058-80E4-68FC2A9BD039}">
      <dsp:nvSpPr>
        <dsp:cNvPr id="0" name=""/>
        <dsp:cNvSpPr/>
      </dsp:nvSpPr>
      <dsp:spPr>
        <a:xfrm>
          <a:off x="2917" y="1219199"/>
          <a:ext cx="1895236" cy="1625600"/>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kern="1200" smtClean="0"/>
            <a:t/>
          </a:r>
          <a:br>
            <a:rPr lang="en-US" sz="4100" kern="1200" smtClean="0"/>
          </a:br>
          <a:endParaRPr lang="en-US" sz="4100" kern="1200"/>
        </a:p>
      </dsp:txBody>
      <dsp:txXfrm>
        <a:off x="82272" y="1298554"/>
        <a:ext cx="1736526" cy="1466890"/>
      </dsp:txXfrm>
    </dsp:sp>
    <dsp:sp modelId="{0C342EDC-1DF3-42CE-B7DD-F47E9986946F}">
      <dsp:nvSpPr>
        <dsp:cNvPr id="0" name=""/>
        <dsp:cNvSpPr/>
      </dsp:nvSpPr>
      <dsp:spPr>
        <a:xfrm>
          <a:off x="2214026" y="1219199"/>
          <a:ext cx="1895236" cy="1625600"/>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endParaRPr lang="en-US" sz="4100" kern="1200"/>
        </a:p>
      </dsp:txBody>
      <dsp:txXfrm>
        <a:off x="2293381" y="1298554"/>
        <a:ext cx="1736526" cy="1466890"/>
      </dsp:txXfrm>
    </dsp:sp>
    <dsp:sp modelId="{CD86BB0A-53B7-449E-B309-9D8F74BC6A1C}">
      <dsp:nvSpPr>
        <dsp:cNvPr id="0" name=""/>
        <dsp:cNvSpPr/>
      </dsp:nvSpPr>
      <dsp:spPr>
        <a:xfrm>
          <a:off x="4425136" y="1219199"/>
          <a:ext cx="1895236" cy="1625600"/>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endParaRPr lang="en-US" sz="4100" kern="1200"/>
        </a:p>
      </dsp:txBody>
      <dsp:txXfrm>
        <a:off x="4504491" y="1298554"/>
        <a:ext cx="1736526" cy="1466890"/>
      </dsp:txXfrm>
    </dsp:sp>
    <dsp:sp modelId="{7A489CD7-5CA2-4894-A389-5E4832B20C3F}">
      <dsp:nvSpPr>
        <dsp:cNvPr id="0" name=""/>
        <dsp:cNvSpPr/>
      </dsp:nvSpPr>
      <dsp:spPr>
        <a:xfrm>
          <a:off x="6636246" y="1219199"/>
          <a:ext cx="1895236" cy="1625600"/>
        </a:xfrm>
        <a:prstGeom prst="round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endParaRPr lang="en-US" sz="4100" kern="1200"/>
        </a:p>
      </dsp:txBody>
      <dsp:txXfrm>
        <a:off x="6715601" y="1298554"/>
        <a:ext cx="1736526" cy="14668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B3D642-DB4B-49D6-9A00-69511D03D451}">
      <dsp:nvSpPr>
        <dsp:cNvPr id="0" name=""/>
        <dsp:cNvSpPr/>
      </dsp:nvSpPr>
      <dsp:spPr>
        <a:xfrm>
          <a:off x="2252999" y="1130777"/>
          <a:ext cx="1437267" cy="1243294"/>
        </a:xfrm>
        <a:prstGeom prst="hexagon">
          <a:avLst>
            <a:gd name="adj" fmla="val 28570"/>
            <a:gd name="vf" fmla="val 11547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a:ln>
                <a:noFill/>
              </a:ln>
              <a:solidFill>
                <a:schemeClr val="bg1"/>
              </a:solidFill>
            </a:rPr>
            <a:t>Institutional network</a:t>
          </a:r>
        </a:p>
      </dsp:txBody>
      <dsp:txXfrm>
        <a:off x="2491174" y="1336808"/>
        <a:ext cx="960917" cy="831232"/>
      </dsp:txXfrm>
    </dsp:sp>
    <dsp:sp modelId="{72C8F6B1-2986-4752-A3B3-24C8A870BC22}">
      <dsp:nvSpPr>
        <dsp:cNvPr id="0" name=""/>
        <dsp:cNvSpPr/>
      </dsp:nvSpPr>
      <dsp:spPr>
        <a:xfrm>
          <a:off x="3153004" y="535945"/>
          <a:ext cx="542276" cy="46724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CF8774-BCC2-42CA-B265-EBBCF5482453}">
      <dsp:nvSpPr>
        <dsp:cNvPr id="0" name=""/>
        <dsp:cNvSpPr/>
      </dsp:nvSpPr>
      <dsp:spPr>
        <a:xfrm>
          <a:off x="2385392" y="0"/>
          <a:ext cx="1177830" cy="1018961"/>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a:ln>
                <a:noFill/>
              </a:ln>
            </a:rPr>
            <a:t>Communication improved</a:t>
          </a:r>
        </a:p>
      </dsp:txBody>
      <dsp:txXfrm>
        <a:off x="2580584" y="168864"/>
        <a:ext cx="787446" cy="681233"/>
      </dsp:txXfrm>
    </dsp:sp>
    <dsp:sp modelId="{EAFFD6CA-B1D9-4866-B849-4A681CA76F67}">
      <dsp:nvSpPr>
        <dsp:cNvPr id="0" name=""/>
        <dsp:cNvSpPr/>
      </dsp:nvSpPr>
      <dsp:spPr>
        <a:xfrm>
          <a:off x="3785883" y="1409440"/>
          <a:ext cx="542276" cy="46724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4BF2F0-DAC5-42FE-A546-DA7819D56CEB}">
      <dsp:nvSpPr>
        <dsp:cNvPr id="0" name=""/>
        <dsp:cNvSpPr/>
      </dsp:nvSpPr>
      <dsp:spPr>
        <a:xfrm>
          <a:off x="3465599" y="626729"/>
          <a:ext cx="1177830" cy="1018961"/>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a:ln>
                <a:noFill/>
              </a:ln>
            </a:rPr>
            <a:t>Data sharing transpired</a:t>
          </a:r>
        </a:p>
      </dsp:txBody>
      <dsp:txXfrm>
        <a:off x="3660791" y="795593"/>
        <a:ext cx="787446" cy="681233"/>
      </dsp:txXfrm>
    </dsp:sp>
    <dsp:sp modelId="{1D7FF188-16D6-4023-A16D-18805D41F158}">
      <dsp:nvSpPr>
        <dsp:cNvPr id="0" name=""/>
        <dsp:cNvSpPr/>
      </dsp:nvSpPr>
      <dsp:spPr>
        <a:xfrm>
          <a:off x="3346245" y="2395453"/>
          <a:ext cx="542276" cy="46724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09DE2A-8D8D-4DC2-BA07-F4C1AC697F76}">
      <dsp:nvSpPr>
        <dsp:cNvPr id="0" name=""/>
        <dsp:cNvSpPr/>
      </dsp:nvSpPr>
      <dsp:spPr>
        <a:xfrm>
          <a:off x="3465599" y="1858807"/>
          <a:ext cx="1177830" cy="1018961"/>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a:ln>
                <a:noFill/>
              </a:ln>
            </a:rPr>
            <a:t>Project collaboration materialised </a:t>
          </a:r>
        </a:p>
      </dsp:txBody>
      <dsp:txXfrm>
        <a:off x="3660791" y="2027671"/>
        <a:ext cx="787446" cy="681233"/>
      </dsp:txXfrm>
    </dsp:sp>
    <dsp:sp modelId="{9A04E478-B53F-4B3D-8AFF-5F11FFBB8FCC}">
      <dsp:nvSpPr>
        <dsp:cNvPr id="0" name=""/>
        <dsp:cNvSpPr/>
      </dsp:nvSpPr>
      <dsp:spPr>
        <a:xfrm>
          <a:off x="2255673" y="2497805"/>
          <a:ext cx="542276" cy="46724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8E58A5-07B1-4EE5-B255-51A44D6AE69A}">
      <dsp:nvSpPr>
        <dsp:cNvPr id="0" name=""/>
        <dsp:cNvSpPr/>
      </dsp:nvSpPr>
      <dsp:spPr>
        <a:xfrm>
          <a:off x="2385392" y="2486238"/>
          <a:ext cx="1177830" cy="1018961"/>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a:ln>
                <a:noFill/>
              </a:ln>
              <a:solidFill>
                <a:schemeClr val="bg1"/>
              </a:solidFill>
            </a:rPr>
            <a:t>Two </a:t>
          </a:r>
          <a:r>
            <a:rPr lang="en-US" sz="900" i="1" kern="1200">
              <a:ln>
                <a:noFill/>
              </a:ln>
              <a:solidFill>
                <a:schemeClr val="bg1"/>
              </a:solidFill>
            </a:rPr>
            <a:t>A. malaccensis </a:t>
          </a:r>
          <a:r>
            <a:rPr lang="en-US" sz="900" kern="1200">
              <a:ln>
                <a:noFill/>
              </a:ln>
              <a:solidFill>
                <a:schemeClr val="bg1"/>
              </a:solidFill>
            </a:rPr>
            <a:t>arboretum established</a:t>
          </a:r>
        </a:p>
      </dsp:txBody>
      <dsp:txXfrm>
        <a:off x="2580584" y="2655102"/>
        <a:ext cx="787446" cy="681233"/>
      </dsp:txXfrm>
    </dsp:sp>
    <dsp:sp modelId="{3B68CD4F-7D35-42B5-9E20-42D636293003}">
      <dsp:nvSpPr>
        <dsp:cNvPr id="0" name=""/>
        <dsp:cNvSpPr/>
      </dsp:nvSpPr>
      <dsp:spPr>
        <a:xfrm>
          <a:off x="1612430" y="1624660"/>
          <a:ext cx="542276" cy="46724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853C79-B5E4-4142-9901-303AE4751B5E}">
      <dsp:nvSpPr>
        <dsp:cNvPr id="0" name=""/>
        <dsp:cNvSpPr/>
      </dsp:nvSpPr>
      <dsp:spPr>
        <a:xfrm>
          <a:off x="1300170" y="1859508"/>
          <a:ext cx="1177830" cy="1018961"/>
        </a:xfrm>
        <a:prstGeom prst="hexagon">
          <a:avLst>
            <a:gd name="adj" fmla="val 28570"/>
            <a:gd name="vf" fmla="val 11547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a:ln>
                <a:noFill/>
              </a:ln>
            </a:rPr>
            <a:t>Improve chain-of custody trade for better management</a:t>
          </a:r>
        </a:p>
      </dsp:txBody>
      <dsp:txXfrm>
        <a:off x="1495362" y="2028372"/>
        <a:ext cx="787446" cy="681233"/>
      </dsp:txXfrm>
    </dsp:sp>
    <dsp:sp modelId="{052218CE-2412-4927-A689-AD80DB58CB4D}">
      <dsp:nvSpPr>
        <dsp:cNvPr id="0" name=""/>
        <dsp:cNvSpPr/>
      </dsp:nvSpPr>
      <dsp:spPr>
        <a:xfrm>
          <a:off x="1300170" y="625327"/>
          <a:ext cx="1177830" cy="1018961"/>
        </a:xfrm>
        <a:prstGeom prst="hexagon">
          <a:avLst>
            <a:gd name="adj" fmla="val 28570"/>
            <a:gd name="vf" fmla="val 11547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a:ln>
                <a:noFill/>
              </a:ln>
            </a:rPr>
            <a:t>Stimulate research &amp; development activities </a:t>
          </a:r>
        </a:p>
      </dsp:txBody>
      <dsp:txXfrm>
        <a:off x="1495362" y="794191"/>
        <a:ext cx="787446" cy="68123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745C37-D1E5-4705-919A-7FA1D1CB2ACB}"/>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637F9E03-0629-4079-9B62-A2B301B55E19}"/>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fld id="{931691DD-5F9D-4134-B22E-F4075C287E5D}" type="datetime1">
              <a:rPr lang="en-US"/>
              <a:pPr>
                <a:defRPr/>
              </a:pPr>
              <a:t>10/4/2022</a:t>
            </a:fld>
            <a:endParaRPr lang="en-US"/>
          </a:p>
        </p:txBody>
      </p:sp>
      <p:sp>
        <p:nvSpPr>
          <p:cNvPr id="4" name="Footer Placeholder 3">
            <a:extLst>
              <a:ext uri="{FF2B5EF4-FFF2-40B4-BE49-F238E27FC236}">
                <a16:creationId xmlns:a16="http://schemas.microsoft.com/office/drawing/2014/main" id="{B8392417-09E0-468B-9861-5F143E65A3C3}"/>
              </a:ext>
            </a:extLst>
          </p:cNvPr>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90D67921-106D-40F6-AB16-C4477323FEBE}"/>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41767A9E-FFF9-417B-A085-7D868788D3F5}" type="slidenum">
              <a:rPr lang="en-US" altLang="en-US"/>
              <a:pPr>
                <a:defRPr/>
              </a:pPr>
              <a:t>‹#›</a:t>
            </a:fld>
            <a:endParaRPr lang="en-US" altLang="en-US"/>
          </a:p>
        </p:txBody>
      </p:sp>
    </p:spTree>
    <p:extLst>
      <p:ext uri="{BB962C8B-B14F-4D97-AF65-F5344CB8AC3E}">
        <p14:creationId xmlns:p14="http://schemas.microsoft.com/office/powerpoint/2010/main" val="25611016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A00C54-74B3-4ED7-AA30-248E16909A7C}"/>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C1073D79-AE79-49B7-8A99-6CB9F15F79A6}"/>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fld id="{55075818-6C0D-43C9-8A89-CAF8B10A5714}" type="datetime1">
              <a:rPr lang="en-US"/>
              <a:pPr>
                <a:defRPr/>
              </a:pPr>
              <a:t>10/4/2022</a:t>
            </a:fld>
            <a:endParaRPr lang="en-US"/>
          </a:p>
        </p:txBody>
      </p:sp>
      <p:sp>
        <p:nvSpPr>
          <p:cNvPr id="4" name="Slide Image Placeholder 3">
            <a:extLst>
              <a:ext uri="{FF2B5EF4-FFF2-40B4-BE49-F238E27FC236}">
                <a16:creationId xmlns:a16="http://schemas.microsoft.com/office/drawing/2014/main" id="{89C14AE7-2AFC-4080-AACF-92D52FD113A6}"/>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a:extLst>
              <a:ext uri="{FF2B5EF4-FFF2-40B4-BE49-F238E27FC236}">
                <a16:creationId xmlns:a16="http://schemas.microsoft.com/office/drawing/2014/main" id="{6F952DF3-CBC8-4E3D-AF53-BCFE4A14A911}"/>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A23F2C6-BA62-418A-823C-9236BB0E8712}"/>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4F374CB1-CA24-4D6E-94C1-D6F0D73E6CEA}"/>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912792EA-16E4-4971-9D2F-41D753877994}" type="slidenum">
              <a:rPr lang="en-US" altLang="en-US"/>
              <a:pPr>
                <a:defRPr/>
              </a:pPr>
              <a:t>‹#›</a:t>
            </a:fld>
            <a:endParaRPr lang="en-US" altLang="en-US"/>
          </a:p>
        </p:txBody>
      </p:sp>
    </p:spTree>
    <p:extLst>
      <p:ext uri="{BB962C8B-B14F-4D97-AF65-F5344CB8AC3E}">
        <p14:creationId xmlns:p14="http://schemas.microsoft.com/office/powerpoint/2010/main" val="37498063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s-MY" altLang="ms-MY">
              <a:ea typeface="ＭＳ Ｐゴシック" panose="020B0600070205080204" pitchFamily="34" charset="-128"/>
            </a:endParaRP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F345B41-F62E-4BC1-A2AD-FB727C85A640}" type="slidenum">
              <a:rPr lang="en-US" altLang="ms-MY"/>
              <a:pPr eaLnBrk="1" hangingPunct="1"/>
              <a:t>11</a:t>
            </a:fld>
            <a:endParaRPr lang="en-US" altLang="ms-MY"/>
          </a:p>
        </p:txBody>
      </p:sp>
    </p:spTree>
    <p:extLst>
      <p:ext uri="{BB962C8B-B14F-4D97-AF65-F5344CB8AC3E}">
        <p14:creationId xmlns:p14="http://schemas.microsoft.com/office/powerpoint/2010/main" val="91384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M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MY"/>
          </a:p>
        </p:txBody>
      </p:sp>
      <p:sp>
        <p:nvSpPr>
          <p:cNvPr id="4" name="Date Placeholder 3"/>
          <p:cNvSpPr>
            <a:spLocks noGrp="1"/>
          </p:cNvSpPr>
          <p:nvPr>
            <p:ph type="dt" sz="half" idx="10"/>
          </p:nvPr>
        </p:nvSpPr>
        <p:spPr/>
        <p:txBody>
          <a:bodyPr/>
          <a:lstStyle/>
          <a:p>
            <a:fld id="{DE51B93F-A2B6-419B-94FD-9730FAE4A281}" type="datetimeFigureOut">
              <a:rPr lang="en-MY" smtClean="0"/>
              <a:t>4/10/2022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5BB0B2F4-4489-4C73-B78D-FD3F51BA301F}" type="slidenum">
              <a:rPr lang="en-MY" smtClean="0"/>
              <a:t>‹#›</a:t>
            </a:fld>
            <a:endParaRPr lang="en-MY"/>
          </a:p>
        </p:txBody>
      </p:sp>
    </p:spTree>
    <p:extLst>
      <p:ext uri="{BB962C8B-B14F-4D97-AF65-F5344CB8AC3E}">
        <p14:creationId xmlns:p14="http://schemas.microsoft.com/office/powerpoint/2010/main" val="2381996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fld id="{DE51B93F-A2B6-419B-94FD-9730FAE4A281}" type="datetimeFigureOut">
              <a:rPr lang="en-MY" smtClean="0"/>
              <a:t>4/10/2022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5BB0B2F4-4489-4C73-B78D-FD3F51BA301F}" type="slidenum">
              <a:rPr lang="en-MY" smtClean="0"/>
              <a:t>‹#›</a:t>
            </a:fld>
            <a:endParaRPr lang="en-MY"/>
          </a:p>
        </p:txBody>
      </p:sp>
    </p:spTree>
    <p:extLst>
      <p:ext uri="{BB962C8B-B14F-4D97-AF65-F5344CB8AC3E}">
        <p14:creationId xmlns:p14="http://schemas.microsoft.com/office/powerpoint/2010/main" val="4253040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M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fld id="{DE51B93F-A2B6-419B-94FD-9730FAE4A281}" type="datetimeFigureOut">
              <a:rPr lang="en-MY" smtClean="0"/>
              <a:t>4/10/2022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5BB0B2F4-4489-4C73-B78D-FD3F51BA301F}" type="slidenum">
              <a:rPr lang="en-MY" smtClean="0"/>
              <a:t>‹#›</a:t>
            </a:fld>
            <a:endParaRPr lang="en-MY"/>
          </a:p>
        </p:txBody>
      </p:sp>
    </p:spTree>
    <p:extLst>
      <p:ext uri="{BB962C8B-B14F-4D97-AF65-F5344CB8AC3E}">
        <p14:creationId xmlns:p14="http://schemas.microsoft.com/office/powerpoint/2010/main" val="2600774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fld id="{DE51B93F-A2B6-419B-94FD-9730FAE4A281}" type="datetimeFigureOut">
              <a:rPr lang="en-MY" smtClean="0"/>
              <a:t>4/10/2022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5BB0B2F4-4489-4C73-B78D-FD3F51BA301F}" type="slidenum">
              <a:rPr lang="en-MY" smtClean="0"/>
              <a:t>‹#›</a:t>
            </a:fld>
            <a:endParaRPr lang="en-MY"/>
          </a:p>
        </p:txBody>
      </p:sp>
    </p:spTree>
    <p:extLst>
      <p:ext uri="{BB962C8B-B14F-4D97-AF65-F5344CB8AC3E}">
        <p14:creationId xmlns:p14="http://schemas.microsoft.com/office/powerpoint/2010/main" val="136750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M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51B93F-A2B6-419B-94FD-9730FAE4A281}" type="datetimeFigureOut">
              <a:rPr lang="en-MY" smtClean="0"/>
              <a:t>4/10/2022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5BB0B2F4-4489-4C73-B78D-FD3F51BA301F}" type="slidenum">
              <a:rPr lang="en-MY" smtClean="0"/>
              <a:t>‹#›</a:t>
            </a:fld>
            <a:endParaRPr lang="en-MY"/>
          </a:p>
        </p:txBody>
      </p:sp>
    </p:spTree>
    <p:extLst>
      <p:ext uri="{BB962C8B-B14F-4D97-AF65-F5344CB8AC3E}">
        <p14:creationId xmlns:p14="http://schemas.microsoft.com/office/powerpoint/2010/main" val="3921832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Date Placeholder 4"/>
          <p:cNvSpPr>
            <a:spLocks noGrp="1"/>
          </p:cNvSpPr>
          <p:nvPr>
            <p:ph type="dt" sz="half" idx="10"/>
          </p:nvPr>
        </p:nvSpPr>
        <p:spPr/>
        <p:txBody>
          <a:bodyPr/>
          <a:lstStyle/>
          <a:p>
            <a:fld id="{DE51B93F-A2B6-419B-94FD-9730FAE4A281}" type="datetimeFigureOut">
              <a:rPr lang="en-MY" smtClean="0"/>
              <a:t>4/10/2022</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5BB0B2F4-4489-4C73-B78D-FD3F51BA301F}" type="slidenum">
              <a:rPr lang="en-MY" smtClean="0"/>
              <a:t>‹#›</a:t>
            </a:fld>
            <a:endParaRPr lang="en-MY"/>
          </a:p>
        </p:txBody>
      </p:sp>
    </p:spTree>
    <p:extLst>
      <p:ext uri="{BB962C8B-B14F-4D97-AF65-F5344CB8AC3E}">
        <p14:creationId xmlns:p14="http://schemas.microsoft.com/office/powerpoint/2010/main" val="2327679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M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7" name="Date Placeholder 6"/>
          <p:cNvSpPr>
            <a:spLocks noGrp="1"/>
          </p:cNvSpPr>
          <p:nvPr>
            <p:ph type="dt" sz="half" idx="10"/>
          </p:nvPr>
        </p:nvSpPr>
        <p:spPr/>
        <p:txBody>
          <a:bodyPr/>
          <a:lstStyle/>
          <a:p>
            <a:fld id="{DE51B93F-A2B6-419B-94FD-9730FAE4A281}" type="datetimeFigureOut">
              <a:rPr lang="en-MY" smtClean="0"/>
              <a:t>4/10/2022</a:t>
            </a:fld>
            <a:endParaRPr lang="en-MY"/>
          </a:p>
        </p:txBody>
      </p:sp>
      <p:sp>
        <p:nvSpPr>
          <p:cNvPr id="8" name="Footer Placeholder 7"/>
          <p:cNvSpPr>
            <a:spLocks noGrp="1"/>
          </p:cNvSpPr>
          <p:nvPr>
            <p:ph type="ftr" sz="quarter" idx="11"/>
          </p:nvPr>
        </p:nvSpPr>
        <p:spPr/>
        <p:txBody>
          <a:bodyPr/>
          <a:lstStyle/>
          <a:p>
            <a:endParaRPr lang="en-MY"/>
          </a:p>
        </p:txBody>
      </p:sp>
      <p:sp>
        <p:nvSpPr>
          <p:cNvPr id="9" name="Slide Number Placeholder 8"/>
          <p:cNvSpPr>
            <a:spLocks noGrp="1"/>
          </p:cNvSpPr>
          <p:nvPr>
            <p:ph type="sldNum" sz="quarter" idx="12"/>
          </p:nvPr>
        </p:nvSpPr>
        <p:spPr/>
        <p:txBody>
          <a:bodyPr/>
          <a:lstStyle/>
          <a:p>
            <a:fld id="{5BB0B2F4-4489-4C73-B78D-FD3F51BA301F}" type="slidenum">
              <a:rPr lang="en-MY" smtClean="0"/>
              <a:t>‹#›</a:t>
            </a:fld>
            <a:endParaRPr lang="en-MY"/>
          </a:p>
        </p:txBody>
      </p:sp>
    </p:spTree>
    <p:extLst>
      <p:ext uri="{BB962C8B-B14F-4D97-AF65-F5344CB8AC3E}">
        <p14:creationId xmlns:p14="http://schemas.microsoft.com/office/powerpoint/2010/main" val="3037185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Date Placeholder 2"/>
          <p:cNvSpPr>
            <a:spLocks noGrp="1"/>
          </p:cNvSpPr>
          <p:nvPr>
            <p:ph type="dt" sz="half" idx="10"/>
          </p:nvPr>
        </p:nvSpPr>
        <p:spPr/>
        <p:txBody>
          <a:bodyPr/>
          <a:lstStyle/>
          <a:p>
            <a:fld id="{DE51B93F-A2B6-419B-94FD-9730FAE4A281}" type="datetimeFigureOut">
              <a:rPr lang="en-MY" smtClean="0"/>
              <a:t>4/10/2022</a:t>
            </a:fld>
            <a:endParaRPr lang="en-MY"/>
          </a:p>
        </p:txBody>
      </p:sp>
      <p:sp>
        <p:nvSpPr>
          <p:cNvPr id="4" name="Footer Placeholder 3"/>
          <p:cNvSpPr>
            <a:spLocks noGrp="1"/>
          </p:cNvSpPr>
          <p:nvPr>
            <p:ph type="ftr" sz="quarter" idx="11"/>
          </p:nvPr>
        </p:nvSpPr>
        <p:spPr/>
        <p:txBody>
          <a:bodyPr/>
          <a:lstStyle/>
          <a:p>
            <a:endParaRPr lang="en-MY"/>
          </a:p>
        </p:txBody>
      </p:sp>
      <p:sp>
        <p:nvSpPr>
          <p:cNvPr id="5" name="Slide Number Placeholder 4"/>
          <p:cNvSpPr>
            <a:spLocks noGrp="1"/>
          </p:cNvSpPr>
          <p:nvPr>
            <p:ph type="sldNum" sz="quarter" idx="12"/>
          </p:nvPr>
        </p:nvSpPr>
        <p:spPr/>
        <p:txBody>
          <a:bodyPr/>
          <a:lstStyle/>
          <a:p>
            <a:fld id="{5BB0B2F4-4489-4C73-B78D-FD3F51BA301F}" type="slidenum">
              <a:rPr lang="en-MY" smtClean="0"/>
              <a:t>‹#›</a:t>
            </a:fld>
            <a:endParaRPr lang="en-MY"/>
          </a:p>
        </p:txBody>
      </p:sp>
    </p:spTree>
    <p:extLst>
      <p:ext uri="{BB962C8B-B14F-4D97-AF65-F5344CB8AC3E}">
        <p14:creationId xmlns:p14="http://schemas.microsoft.com/office/powerpoint/2010/main" val="2480690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51B93F-A2B6-419B-94FD-9730FAE4A281}" type="datetimeFigureOut">
              <a:rPr lang="en-MY" smtClean="0"/>
              <a:t>4/10/2022</a:t>
            </a:fld>
            <a:endParaRPr lang="en-MY"/>
          </a:p>
        </p:txBody>
      </p:sp>
      <p:sp>
        <p:nvSpPr>
          <p:cNvPr id="3" name="Footer Placeholder 2"/>
          <p:cNvSpPr>
            <a:spLocks noGrp="1"/>
          </p:cNvSpPr>
          <p:nvPr>
            <p:ph type="ftr" sz="quarter" idx="11"/>
          </p:nvPr>
        </p:nvSpPr>
        <p:spPr/>
        <p:txBody>
          <a:bodyPr/>
          <a:lstStyle/>
          <a:p>
            <a:endParaRPr lang="en-MY"/>
          </a:p>
        </p:txBody>
      </p:sp>
      <p:sp>
        <p:nvSpPr>
          <p:cNvPr id="4" name="Slide Number Placeholder 3"/>
          <p:cNvSpPr>
            <a:spLocks noGrp="1"/>
          </p:cNvSpPr>
          <p:nvPr>
            <p:ph type="sldNum" sz="quarter" idx="12"/>
          </p:nvPr>
        </p:nvSpPr>
        <p:spPr/>
        <p:txBody>
          <a:bodyPr/>
          <a:lstStyle/>
          <a:p>
            <a:fld id="{5BB0B2F4-4489-4C73-B78D-FD3F51BA301F}" type="slidenum">
              <a:rPr lang="en-MY" smtClean="0"/>
              <a:t>‹#›</a:t>
            </a:fld>
            <a:endParaRPr lang="en-MY"/>
          </a:p>
        </p:txBody>
      </p:sp>
    </p:spTree>
    <p:extLst>
      <p:ext uri="{BB962C8B-B14F-4D97-AF65-F5344CB8AC3E}">
        <p14:creationId xmlns:p14="http://schemas.microsoft.com/office/powerpoint/2010/main" val="1444325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M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51B93F-A2B6-419B-94FD-9730FAE4A281}" type="datetimeFigureOut">
              <a:rPr lang="en-MY" smtClean="0"/>
              <a:t>4/10/2022</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5BB0B2F4-4489-4C73-B78D-FD3F51BA301F}" type="slidenum">
              <a:rPr lang="en-MY" smtClean="0"/>
              <a:t>‹#›</a:t>
            </a:fld>
            <a:endParaRPr lang="en-MY"/>
          </a:p>
        </p:txBody>
      </p:sp>
    </p:spTree>
    <p:extLst>
      <p:ext uri="{BB962C8B-B14F-4D97-AF65-F5344CB8AC3E}">
        <p14:creationId xmlns:p14="http://schemas.microsoft.com/office/powerpoint/2010/main" val="702446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MY"/>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51B93F-A2B6-419B-94FD-9730FAE4A281}" type="datetimeFigureOut">
              <a:rPr lang="en-MY" smtClean="0"/>
              <a:t>4/10/2022</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5BB0B2F4-4489-4C73-B78D-FD3F51BA301F}" type="slidenum">
              <a:rPr lang="en-MY" smtClean="0"/>
              <a:t>‹#›</a:t>
            </a:fld>
            <a:endParaRPr lang="en-MY"/>
          </a:p>
        </p:txBody>
      </p:sp>
    </p:spTree>
    <p:extLst>
      <p:ext uri="{BB962C8B-B14F-4D97-AF65-F5344CB8AC3E}">
        <p14:creationId xmlns:p14="http://schemas.microsoft.com/office/powerpoint/2010/main" val="1671311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MY"/>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51B93F-A2B6-419B-94FD-9730FAE4A281}" type="datetimeFigureOut">
              <a:rPr lang="en-MY" smtClean="0"/>
              <a:t>4/10/2022</a:t>
            </a:fld>
            <a:endParaRPr lang="en-MY"/>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B0B2F4-4489-4C73-B78D-FD3F51BA301F}" type="slidenum">
              <a:rPr lang="en-MY" smtClean="0"/>
              <a:t>‹#›</a:t>
            </a:fld>
            <a:endParaRPr lang="en-MY"/>
          </a:p>
        </p:txBody>
      </p:sp>
    </p:spTree>
    <p:extLst>
      <p:ext uri="{BB962C8B-B14F-4D97-AF65-F5344CB8AC3E}">
        <p14:creationId xmlns:p14="http://schemas.microsoft.com/office/powerpoint/2010/main" val="2185360452"/>
      </p:ext>
    </p:extLst>
  </p:cSld>
  <p:clrMap bg1="lt1" tx1="dk1" bg2="lt2" tx2="dk2" accent1="accent1" accent2="accent2" accent3="accent3" accent4="accent4" accent5="accent5" accent6="accent6" hlink="hlink" folHlink="folHlink"/>
  <p:sldLayoutIdLst>
    <p:sldLayoutId id="2147485067" r:id="rId1"/>
    <p:sldLayoutId id="2147485068" r:id="rId2"/>
    <p:sldLayoutId id="2147485069" r:id="rId3"/>
    <p:sldLayoutId id="2147485070" r:id="rId4"/>
    <p:sldLayoutId id="2147485071" r:id="rId5"/>
    <p:sldLayoutId id="2147485072" r:id="rId6"/>
    <p:sldLayoutId id="2147485073" r:id="rId7"/>
    <p:sldLayoutId id="2147485074" r:id="rId8"/>
    <p:sldLayoutId id="2147485075" r:id="rId9"/>
    <p:sldLayoutId id="2147485076" r:id="rId10"/>
    <p:sldLayoutId id="21474850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6.png"/><Relationship Id="rId7" Type="http://schemas.openxmlformats.org/officeDocument/2006/relationships/image" Target="cid:image002.png@01D434A6.DE3AFBD0"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cid:image001.jpg@01D434A6.DE3AFBD0" TargetMode="External"/><Relationship Id="rId10" Type="http://schemas.openxmlformats.org/officeDocument/2006/relationships/image" Target="../media/image21.jpeg"/><Relationship Id="rId4" Type="http://schemas.openxmlformats.org/officeDocument/2006/relationships/image" Target="../media/image17.jpe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hyperlink" Target="https://cites-tsp.org/wp-content/uploads/2022/05/CITES_TSP_Guidelines_for_Aquilaria_Malaccensis_Arboretum_Establishment_c.pdf" TargetMode="External"/><Relationship Id="rId2" Type="http://schemas.openxmlformats.org/officeDocument/2006/relationships/hyperlink" Target="https://cites-tsp.org/wp-content/uploads/2022/05/cites_ctsp_malaysia_Outreach_Action_Plan_Aquilaria_malaccensis_Arboretum.pdf" TargetMode="Externa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hyperlink" Target="https://cites-tsp.org/wp-content/uploads/2022/06/Report-on-establishment-of-Aquilaria-malaccensis-arboreta_200422-thc_Revised-thc_Final-002.pdf" TargetMode="External"/><Relationship Id="rId4" Type="http://schemas.openxmlformats.org/officeDocument/2006/relationships/hyperlink" Target="https://cites-tsp.org/wp-content/uploads/2022/05/cites_ctsp_malaysia_Report_strengthening_network_april_2022.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Title 1">
            <a:extLst>
              <a:ext uri="{FF2B5EF4-FFF2-40B4-BE49-F238E27FC236}">
                <a16:creationId xmlns:a16="http://schemas.microsoft.com/office/drawing/2014/main" id="{25BBD44E-A6A7-4544-8A40-52A75A7F088E}"/>
              </a:ext>
            </a:extLst>
          </p:cNvPr>
          <p:cNvSpPr txBox="1">
            <a:spLocks/>
          </p:cNvSpPr>
          <p:nvPr/>
        </p:nvSpPr>
        <p:spPr>
          <a:xfrm>
            <a:off x="914399" y="228600"/>
            <a:ext cx="7620000" cy="1143000"/>
          </a:xfrm>
          <a:prstGeom prst="rect">
            <a:avLst/>
          </a:prstGeom>
          <a:solidFill>
            <a:srgbClr val="92D050"/>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buClr>
                <a:srgbClr val="6FB7D7"/>
              </a:buClr>
              <a:buFont typeface="Wingdings 2" charset="2"/>
              <a:buNone/>
              <a:defRPr/>
            </a:pPr>
            <a:r>
              <a:rPr lang="en-US" sz="3200" b="1" dirty="0" smtClean="0">
                <a:ea typeface="ＭＳ Ｐゴシック" charset="-128"/>
              </a:rPr>
              <a:t>CITES Tree Species </a:t>
            </a:r>
            <a:r>
              <a:rPr lang="en-US" sz="3200" b="1" dirty="0" err="1" smtClean="0">
                <a:ea typeface="ＭＳ Ｐゴシック" charset="-128"/>
              </a:rPr>
              <a:t>Programme</a:t>
            </a:r>
            <a:r>
              <a:rPr lang="en-US" sz="3200" b="1" dirty="0" smtClean="0">
                <a:ea typeface="ＭＳ Ｐゴシック" charset="-128"/>
              </a:rPr>
              <a:t> – </a:t>
            </a:r>
          </a:p>
          <a:p>
            <a:pPr fontAlgn="auto">
              <a:spcAft>
                <a:spcPts val="0"/>
              </a:spcAft>
              <a:buClr>
                <a:srgbClr val="6FB7D7"/>
              </a:buClr>
              <a:buFont typeface="Wingdings 2" charset="2"/>
              <a:buNone/>
              <a:defRPr/>
            </a:pPr>
            <a:r>
              <a:rPr lang="en-US" sz="3200" b="1" dirty="0" smtClean="0">
                <a:ea typeface="ＭＳ Ｐゴシック" charset="-128"/>
              </a:rPr>
              <a:t>International Closing Meeting</a:t>
            </a:r>
            <a:endParaRPr lang="en-US" sz="3200" b="1" dirty="0">
              <a:ea typeface="ＭＳ Ｐゴシック" charset="-128"/>
            </a:endParaRPr>
          </a:p>
        </p:txBody>
      </p:sp>
      <p:sp>
        <p:nvSpPr>
          <p:cNvPr id="6" name="Subtitle 2">
            <a:extLst>
              <a:ext uri="{FF2B5EF4-FFF2-40B4-BE49-F238E27FC236}">
                <a16:creationId xmlns:a16="http://schemas.microsoft.com/office/drawing/2014/main" id="{36D33CF7-CF86-413B-9830-9A29DBD034B0}"/>
              </a:ext>
            </a:extLst>
          </p:cNvPr>
          <p:cNvSpPr txBox="1">
            <a:spLocks/>
          </p:cNvSpPr>
          <p:nvPr/>
        </p:nvSpPr>
        <p:spPr>
          <a:xfrm>
            <a:off x="1474787" y="1219200"/>
            <a:ext cx="6499225" cy="381000"/>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fontAlgn="auto">
              <a:spcAft>
                <a:spcPts val="0"/>
              </a:spcAft>
              <a:buClr>
                <a:srgbClr val="6FB7D7"/>
              </a:buClr>
              <a:buFont typeface="Wingdings 2" charset="2"/>
              <a:buNone/>
              <a:defRPr/>
            </a:pPr>
            <a:endParaRPr lang="en-US" dirty="0">
              <a:ea typeface="ＭＳ Ｐゴシック" charset="-128"/>
            </a:endParaRPr>
          </a:p>
        </p:txBody>
      </p:sp>
      <p:sp>
        <p:nvSpPr>
          <p:cNvPr id="7" name="Subtitle 2">
            <a:extLst>
              <a:ext uri="{FF2B5EF4-FFF2-40B4-BE49-F238E27FC236}">
                <a16:creationId xmlns:a16="http://schemas.microsoft.com/office/drawing/2014/main" id="{F691A904-AC10-4E31-B4E8-283EC585D195}"/>
              </a:ext>
            </a:extLst>
          </p:cNvPr>
          <p:cNvSpPr txBox="1">
            <a:spLocks/>
          </p:cNvSpPr>
          <p:nvPr/>
        </p:nvSpPr>
        <p:spPr bwMode="auto">
          <a:xfrm>
            <a:off x="1104899" y="1882775"/>
            <a:ext cx="7239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defTabSz="914400" rtl="0" eaLnBrk="1" fontAlgn="base" latinLnBrk="0" hangingPunct="1">
              <a:spcBef>
                <a:spcPts val="2000"/>
              </a:spcBef>
              <a:spcAft>
                <a:spcPct val="0"/>
              </a:spcAft>
              <a:buClr>
                <a:schemeClr val="accent1">
                  <a:lumMod val="60000"/>
                  <a:lumOff val="40000"/>
                </a:schemeClr>
              </a:buClr>
              <a:buSzPct val="110000"/>
              <a:buFont typeface="Wingdings 2" pitchFamily="18" charset="2"/>
              <a:buNone/>
              <a:defRPr sz="2000" b="1" kern="1200">
                <a:solidFill>
                  <a:schemeClr val="tx1"/>
                </a:solidFill>
                <a:latin typeface="+mn-lt"/>
                <a:ea typeface="+mn-ea"/>
                <a:cs typeface="+mn-cs"/>
              </a:defRPr>
            </a:lvl1pPr>
            <a:lvl2pPr marL="457200" indent="0" algn="ctr" rtl="0" eaLnBrk="0" fontAlgn="base" hangingPunct="0">
              <a:spcBef>
                <a:spcPts val="600"/>
              </a:spcBef>
              <a:spcAft>
                <a:spcPct val="0"/>
              </a:spcAft>
              <a:buClr>
                <a:srgbClr val="215D77"/>
              </a:buClr>
              <a:buSzPct val="110000"/>
              <a:buFont typeface="Wingdings 2" panose="05020102010507070707" pitchFamily="18" charset="2"/>
              <a:buNone/>
              <a:defRPr sz="2200" kern="1200">
                <a:solidFill>
                  <a:schemeClr val="tx1">
                    <a:tint val="75000"/>
                  </a:schemeClr>
                </a:solidFill>
                <a:latin typeface="+mn-lt"/>
                <a:ea typeface="ＭＳ Ｐゴシック" charset="-128"/>
                <a:cs typeface="+mn-cs"/>
              </a:defRPr>
            </a:lvl2pPr>
            <a:lvl3pPr marL="914400" indent="0" algn="ctr" rtl="0" eaLnBrk="0" fontAlgn="base" hangingPunct="0">
              <a:spcBef>
                <a:spcPts val="600"/>
              </a:spcBef>
              <a:spcAft>
                <a:spcPct val="0"/>
              </a:spcAft>
              <a:buClr>
                <a:srgbClr val="6FB7D7"/>
              </a:buClr>
              <a:buSzPct val="110000"/>
              <a:buFont typeface="Wingdings 2" panose="05020102010507070707" pitchFamily="18" charset="2"/>
              <a:buNone/>
              <a:defRPr sz="2000" kern="1200">
                <a:solidFill>
                  <a:schemeClr val="tx1">
                    <a:tint val="75000"/>
                  </a:schemeClr>
                </a:solidFill>
                <a:latin typeface="+mn-lt"/>
                <a:ea typeface="ＭＳ Ｐゴシック" charset="-128"/>
                <a:cs typeface="+mn-cs"/>
              </a:defRPr>
            </a:lvl3pPr>
            <a:lvl4pPr marL="1371600" indent="0" algn="ctr" rtl="0" eaLnBrk="0" fontAlgn="base" hangingPunct="0">
              <a:spcBef>
                <a:spcPts val="600"/>
              </a:spcBef>
              <a:spcAft>
                <a:spcPct val="0"/>
              </a:spcAft>
              <a:buClr>
                <a:srgbClr val="215D77"/>
              </a:buClr>
              <a:buSzPct val="110000"/>
              <a:buFont typeface="Wingdings 2" panose="05020102010507070707" pitchFamily="18" charset="2"/>
              <a:buNone/>
              <a:defRPr sz="2000" kern="1200">
                <a:solidFill>
                  <a:schemeClr val="tx1">
                    <a:tint val="75000"/>
                  </a:schemeClr>
                </a:solidFill>
                <a:latin typeface="+mn-lt"/>
                <a:ea typeface="ＭＳ Ｐゴシック" charset="-128"/>
                <a:cs typeface="+mn-cs"/>
              </a:defRPr>
            </a:lvl4pPr>
            <a:lvl5pPr marL="1828800" indent="0" algn="ctr" rtl="0" eaLnBrk="0" fontAlgn="base" hangingPunct="0">
              <a:spcBef>
                <a:spcPts val="600"/>
              </a:spcBef>
              <a:spcAft>
                <a:spcPct val="0"/>
              </a:spcAft>
              <a:buClr>
                <a:srgbClr val="6FB7D7"/>
              </a:buClr>
              <a:buSzPct val="110000"/>
              <a:buFont typeface="Wingdings 2" panose="05020102010507070707" pitchFamily="18" charset="2"/>
              <a:buNone/>
              <a:defRPr sz="2000" kern="1200">
                <a:solidFill>
                  <a:schemeClr val="tx1">
                    <a:tint val="75000"/>
                  </a:schemeClr>
                </a:solidFill>
                <a:latin typeface="+mn-lt"/>
                <a:ea typeface="ＭＳ Ｐゴシック" charset="-128"/>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600"/>
              </a:spcBef>
              <a:buClr>
                <a:srgbClr val="6FB7D7"/>
              </a:buClr>
              <a:buFont typeface="Wingdings 2" charset="2"/>
              <a:buNone/>
              <a:defRPr/>
            </a:pPr>
            <a:r>
              <a:rPr lang="en-US" sz="2400" u="sng" dirty="0">
                <a:ea typeface="ＭＳ Ｐゴシック" charset="-128"/>
              </a:rPr>
              <a:t>Project Title:</a:t>
            </a:r>
          </a:p>
          <a:p>
            <a:pPr>
              <a:spcBef>
                <a:spcPts val="0"/>
              </a:spcBef>
              <a:buClr>
                <a:srgbClr val="6FB7D7"/>
              </a:buClr>
              <a:defRPr/>
            </a:pPr>
            <a:r>
              <a:rPr lang="en-US" sz="2400" dirty="0"/>
              <a:t>Establishment of Arboreta and Strengthening Institutional Network for the Conservation of </a:t>
            </a:r>
            <a:endParaRPr lang="en-US" sz="2400" dirty="0" smtClean="0"/>
          </a:p>
          <a:p>
            <a:pPr>
              <a:spcBef>
                <a:spcPts val="0"/>
              </a:spcBef>
              <a:buClr>
                <a:srgbClr val="6FB7D7"/>
              </a:buClr>
              <a:defRPr/>
            </a:pPr>
            <a:r>
              <a:rPr lang="en-US" sz="2400" i="1" dirty="0" err="1" smtClean="0"/>
              <a:t>Aquilaria</a:t>
            </a:r>
            <a:r>
              <a:rPr lang="en-US" sz="2400" i="1" dirty="0" smtClean="0"/>
              <a:t> </a:t>
            </a:r>
            <a:r>
              <a:rPr lang="en-US" sz="2400" i="1" dirty="0" err="1"/>
              <a:t>malaccensis</a:t>
            </a:r>
            <a:r>
              <a:rPr lang="en-US" sz="2400" dirty="0"/>
              <a:t> in Peninsular </a:t>
            </a:r>
            <a:r>
              <a:rPr lang="en-US" sz="2400" dirty="0" smtClean="0"/>
              <a:t>Malaysia</a:t>
            </a:r>
            <a:endParaRPr lang="en-US" sz="2400" u="sng" dirty="0">
              <a:ea typeface="ＭＳ Ｐゴシック" charset="-128"/>
            </a:endParaRPr>
          </a:p>
          <a:p>
            <a:pPr>
              <a:spcBef>
                <a:spcPts val="600"/>
              </a:spcBef>
              <a:buClr>
                <a:srgbClr val="6FB7D7"/>
              </a:buClr>
              <a:buFont typeface="Wingdings 2" charset="2"/>
              <a:buNone/>
              <a:defRPr/>
            </a:pPr>
            <a:endParaRPr lang="en-US" u="sng" dirty="0" smtClean="0">
              <a:ea typeface="ＭＳ Ｐゴシック" charset="-128"/>
            </a:endParaRPr>
          </a:p>
          <a:p>
            <a:pPr>
              <a:spcBef>
                <a:spcPts val="600"/>
              </a:spcBef>
              <a:buClr>
                <a:srgbClr val="6FB7D7"/>
              </a:buClr>
              <a:buFont typeface="Wingdings 2" charset="2"/>
              <a:buNone/>
              <a:defRPr/>
            </a:pPr>
            <a:endParaRPr lang="en-US" u="sng" dirty="0">
              <a:ea typeface="ＭＳ Ｐゴシック" charset="-128"/>
            </a:endParaRPr>
          </a:p>
          <a:p>
            <a:pPr>
              <a:spcBef>
                <a:spcPts val="600"/>
              </a:spcBef>
              <a:buClr>
                <a:srgbClr val="6FB7D7"/>
              </a:buClr>
              <a:defRPr/>
            </a:pPr>
            <a:r>
              <a:rPr lang="en-US" sz="1400" dirty="0" smtClean="0">
                <a:solidFill>
                  <a:srgbClr val="FFFF00"/>
                </a:solidFill>
                <a:ea typeface="ＭＳ Ｐゴシック" charset="-128"/>
              </a:rPr>
              <a:t>Lau Kah Hoo, Lillian </a:t>
            </a:r>
            <a:r>
              <a:rPr lang="en-US" sz="1400" dirty="0">
                <a:solidFill>
                  <a:srgbClr val="FFFF00"/>
                </a:solidFill>
                <a:ea typeface="ＭＳ Ｐゴシック" charset="-128"/>
              </a:rPr>
              <a:t>Chua </a:t>
            </a:r>
            <a:r>
              <a:rPr lang="en-US" sz="1400" dirty="0" err="1">
                <a:solidFill>
                  <a:srgbClr val="FFFF00"/>
                </a:solidFill>
                <a:ea typeface="ＭＳ Ｐゴシック" charset="-128"/>
              </a:rPr>
              <a:t>Swee</a:t>
            </a:r>
            <a:r>
              <a:rPr lang="en-US" sz="1400" dirty="0">
                <a:solidFill>
                  <a:srgbClr val="FFFF00"/>
                </a:solidFill>
                <a:ea typeface="ＭＳ Ｐゴシック" charset="-128"/>
              </a:rPr>
              <a:t> </a:t>
            </a:r>
            <a:r>
              <a:rPr lang="en-US" sz="1400" dirty="0" err="1">
                <a:solidFill>
                  <a:srgbClr val="FFFF00"/>
                </a:solidFill>
                <a:ea typeface="ＭＳ Ｐゴシック" charset="-128"/>
              </a:rPr>
              <a:t>Lian</a:t>
            </a:r>
            <a:r>
              <a:rPr lang="en-US" sz="1400" dirty="0">
                <a:solidFill>
                  <a:srgbClr val="FFFF00"/>
                </a:solidFill>
                <a:ea typeface="ＭＳ Ｐゴシック" charset="-128"/>
              </a:rPr>
              <a:t>, Muhammad </a:t>
            </a:r>
            <a:r>
              <a:rPr lang="en-US" sz="1400" dirty="0" err="1">
                <a:solidFill>
                  <a:srgbClr val="FFFF00"/>
                </a:solidFill>
                <a:ea typeface="ＭＳ Ｐゴシック" charset="-128"/>
              </a:rPr>
              <a:t>Alif</a:t>
            </a:r>
            <a:r>
              <a:rPr lang="en-US" sz="1400" dirty="0">
                <a:solidFill>
                  <a:srgbClr val="FFFF00"/>
                </a:solidFill>
                <a:ea typeface="ＭＳ Ｐゴシック" charset="-128"/>
              </a:rPr>
              <a:t> </a:t>
            </a:r>
            <a:r>
              <a:rPr lang="en-US" sz="1400" dirty="0" err="1">
                <a:solidFill>
                  <a:srgbClr val="FFFF00"/>
                </a:solidFill>
                <a:ea typeface="ＭＳ Ｐゴシック" charset="-128"/>
              </a:rPr>
              <a:t>Azyraf</a:t>
            </a:r>
            <a:r>
              <a:rPr lang="en-US" sz="1400" dirty="0">
                <a:solidFill>
                  <a:srgbClr val="FFFF00"/>
                </a:solidFill>
                <a:ea typeface="ＭＳ Ｐゴシック" charset="-128"/>
              </a:rPr>
              <a:t> Azmi, Siti </a:t>
            </a:r>
            <a:r>
              <a:rPr lang="en-US" sz="1400" dirty="0" err="1">
                <a:solidFill>
                  <a:srgbClr val="FFFF00"/>
                </a:solidFill>
                <a:ea typeface="ＭＳ Ｐゴシック" charset="-128"/>
              </a:rPr>
              <a:t>Fariezza</a:t>
            </a:r>
            <a:r>
              <a:rPr lang="en-US" sz="1400" dirty="0">
                <a:solidFill>
                  <a:srgbClr val="FFFF00"/>
                </a:solidFill>
                <a:ea typeface="ＭＳ Ｐゴシック" charset="-128"/>
              </a:rPr>
              <a:t> </a:t>
            </a:r>
            <a:r>
              <a:rPr lang="en-US" sz="1400" dirty="0" err="1">
                <a:solidFill>
                  <a:srgbClr val="FFFF00"/>
                </a:solidFill>
                <a:ea typeface="ＭＳ Ｐゴシック" charset="-128"/>
              </a:rPr>
              <a:t>Khairi</a:t>
            </a:r>
            <a:r>
              <a:rPr lang="en-US" sz="1400" dirty="0">
                <a:solidFill>
                  <a:srgbClr val="FFFF00"/>
                </a:solidFill>
                <a:ea typeface="ＭＳ Ｐゴシック" charset="-128"/>
              </a:rPr>
              <a:t> Thaw, </a:t>
            </a:r>
          </a:p>
          <a:p>
            <a:pPr>
              <a:spcBef>
                <a:spcPts val="600"/>
              </a:spcBef>
              <a:buClr>
                <a:srgbClr val="6FB7D7"/>
              </a:buClr>
              <a:defRPr/>
            </a:pPr>
            <a:r>
              <a:rPr lang="en-US" sz="1400" dirty="0">
                <a:solidFill>
                  <a:srgbClr val="FFFF00"/>
                </a:solidFill>
                <a:ea typeface="ＭＳ Ｐゴシック" charset="-128"/>
              </a:rPr>
              <a:t>Lee Soon Leong, Nurul </a:t>
            </a:r>
            <a:r>
              <a:rPr lang="en-US" sz="1400" dirty="0" err="1">
                <a:solidFill>
                  <a:srgbClr val="FFFF00"/>
                </a:solidFill>
                <a:ea typeface="ＭＳ Ｐゴシック" charset="-128"/>
              </a:rPr>
              <a:t>Farhanah</a:t>
            </a:r>
            <a:r>
              <a:rPr lang="en-US" sz="1400" dirty="0">
                <a:solidFill>
                  <a:srgbClr val="FFFF00"/>
                </a:solidFill>
                <a:ea typeface="ＭＳ Ｐゴシック" charset="-128"/>
              </a:rPr>
              <a:t> Zakaria, </a:t>
            </a:r>
            <a:r>
              <a:rPr lang="en-US" sz="1400" dirty="0" err="1">
                <a:solidFill>
                  <a:srgbClr val="FFFF00"/>
                </a:solidFill>
                <a:ea typeface="ＭＳ Ｐゴシック" charset="-128"/>
              </a:rPr>
              <a:t>Tnah</a:t>
            </a:r>
            <a:r>
              <a:rPr lang="en-US" sz="1400" dirty="0">
                <a:solidFill>
                  <a:srgbClr val="FFFF00"/>
                </a:solidFill>
                <a:ea typeface="ＭＳ Ｐゴシック" charset="-128"/>
              </a:rPr>
              <a:t> Lee Hong, Ng Chin Hong, </a:t>
            </a:r>
          </a:p>
          <a:p>
            <a:pPr>
              <a:spcBef>
                <a:spcPts val="600"/>
              </a:spcBef>
              <a:buClr>
                <a:srgbClr val="6FB7D7"/>
              </a:buClr>
              <a:defRPr/>
            </a:pPr>
            <a:r>
              <a:rPr lang="en-US" sz="1400" dirty="0">
                <a:solidFill>
                  <a:srgbClr val="FFFF00"/>
                </a:solidFill>
                <a:ea typeface="ＭＳ Ｐゴシック" charset="-128"/>
              </a:rPr>
              <a:t>Kevin Ng Kit </a:t>
            </a:r>
            <a:r>
              <a:rPr lang="en-US" sz="1400" dirty="0" err="1">
                <a:solidFill>
                  <a:srgbClr val="FFFF00"/>
                </a:solidFill>
                <a:ea typeface="ＭＳ Ｐゴシック" charset="-128"/>
              </a:rPr>
              <a:t>Siong</a:t>
            </a:r>
            <a:r>
              <a:rPr lang="en-US" sz="1400" dirty="0">
                <a:solidFill>
                  <a:srgbClr val="FFFF00"/>
                </a:solidFill>
                <a:ea typeface="ＭＳ Ｐゴシック" charset="-128"/>
              </a:rPr>
              <a:t>, Lee Chai Ting  </a:t>
            </a:r>
            <a:endParaRPr lang="en-US" sz="1400" dirty="0" smtClean="0">
              <a:solidFill>
                <a:srgbClr val="FFFF00"/>
              </a:solidFill>
              <a:ea typeface="ＭＳ Ｐゴシック" charset="-128"/>
            </a:endParaRPr>
          </a:p>
          <a:p>
            <a:pPr>
              <a:spcBef>
                <a:spcPts val="600"/>
              </a:spcBef>
              <a:buClr>
                <a:srgbClr val="6FB7D7"/>
              </a:buClr>
              <a:defRPr/>
            </a:pPr>
            <a:endParaRPr lang="en-US" sz="1400" dirty="0">
              <a:solidFill>
                <a:srgbClr val="FFFF00"/>
              </a:solidFill>
              <a:ea typeface="ＭＳ Ｐゴシック" charset="-128"/>
            </a:endParaRPr>
          </a:p>
          <a:p>
            <a:pPr>
              <a:spcBef>
                <a:spcPts val="600"/>
              </a:spcBef>
              <a:buClr>
                <a:srgbClr val="6FB7D7"/>
              </a:buClr>
              <a:defRPr/>
            </a:pPr>
            <a:r>
              <a:rPr lang="en-US" sz="1400" dirty="0" smtClean="0">
                <a:solidFill>
                  <a:srgbClr val="FFFF00"/>
                </a:solidFill>
                <a:ea typeface="ＭＳ Ｐゴシック" charset="-128"/>
              </a:rPr>
              <a:t>Sheraton Imperial Hotel, Kuala Lumpur</a:t>
            </a:r>
          </a:p>
          <a:p>
            <a:pPr>
              <a:spcBef>
                <a:spcPts val="600"/>
              </a:spcBef>
              <a:buClr>
                <a:srgbClr val="6FB7D7"/>
              </a:buClr>
              <a:defRPr/>
            </a:pPr>
            <a:r>
              <a:rPr lang="en-US" sz="1400" dirty="0" smtClean="0">
                <a:solidFill>
                  <a:srgbClr val="FFFF00"/>
                </a:solidFill>
                <a:ea typeface="ＭＳ Ｐゴシック" charset="-128"/>
              </a:rPr>
              <a:t>5-7 October 2022</a:t>
            </a:r>
            <a:endParaRPr lang="en-US" sz="1400" dirty="0">
              <a:solidFill>
                <a:srgbClr val="FFFF00"/>
              </a:solidFill>
              <a:ea typeface="ＭＳ Ｐゴシック" charset="-128"/>
            </a:endParaRPr>
          </a:p>
          <a:p>
            <a:pPr>
              <a:spcBef>
                <a:spcPts val="600"/>
              </a:spcBef>
              <a:buClr>
                <a:srgbClr val="6FB7D7"/>
              </a:buClr>
              <a:buFont typeface="Wingdings 2" charset="2"/>
              <a:buNone/>
              <a:defRPr/>
            </a:pPr>
            <a:endParaRPr lang="en-US" sz="1200" dirty="0">
              <a:ea typeface="ＭＳ Ｐゴシック" charset="-128"/>
            </a:endParaRPr>
          </a:p>
        </p:txBody>
      </p:sp>
    </p:spTree>
    <p:extLst>
      <p:ext uri="{BB962C8B-B14F-4D97-AF65-F5344CB8AC3E}">
        <p14:creationId xmlns:p14="http://schemas.microsoft.com/office/powerpoint/2010/main" val="14718920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04800"/>
            <a:ext cx="2120068" cy="461665"/>
          </a:xfrm>
          <a:prstGeom prst="rect">
            <a:avLst/>
          </a:prstGeom>
        </p:spPr>
        <p:txBody>
          <a:bodyPr wrap="none">
            <a:spAutoFit/>
          </a:bodyPr>
          <a:lstStyle/>
          <a:p>
            <a:pPr marL="285750" indent="-285750">
              <a:buClr>
                <a:schemeClr val="accent2">
                  <a:lumMod val="75000"/>
                </a:schemeClr>
              </a:buClr>
              <a:buFont typeface="Arial" panose="020B0604020202020204" pitchFamily="34" charset="0"/>
              <a:buChar char="•"/>
              <a:defRPr/>
            </a:pPr>
            <a:r>
              <a:rPr lang="en-US" sz="2400" b="1" dirty="0" smtClean="0">
                <a:latin typeface="Calibri" panose="020F0502020204030204" pitchFamily="34" charset="0"/>
                <a:cs typeface="Calibri" panose="020F0502020204030204" pitchFamily="34" charset="0"/>
              </a:rPr>
              <a:t>Way forward</a:t>
            </a:r>
            <a:endParaRPr lang="en-US" sz="2400" b="1" dirty="0">
              <a:latin typeface="Calibri" panose="020F0502020204030204" pitchFamily="34" charset="0"/>
              <a:cs typeface="Calibri" panose="020F0502020204030204" pitchFamily="34" charset="0"/>
            </a:endParaRPr>
          </a:p>
        </p:txBody>
      </p:sp>
      <p:sp>
        <p:nvSpPr>
          <p:cNvPr id="3" name="TextBox 2"/>
          <p:cNvSpPr txBox="1"/>
          <p:nvPr/>
        </p:nvSpPr>
        <p:spPr>
          <a:xfrm>
            <a:off x="381000" y="766465"/>
            <a:ext cx="7924800" cy="1477328"/>
          </a:xfrm>
          <a:prstGeom prst="rect">
            <a:avLst/>
          </a:prstGeom>
          <a:noFill/>
        </p:spPr>
        <p:txBody>
          <a:bodyPr wrap="square" rtlCol="0">
            <a:spAutoFit/>
          </a:bodyPr>
          <a:lstStyle/>
          <a:p>
            <a:pPr marL="285750" indent="-285750">
              <a:buClr>
                <a:schemeClr val="accent2"/>
              </a:buClr>
              <a:buFont typeface="Courier New" panose="02070309020205020404" pitchFamily="49" charset="0"/>
              <a:buChar char="o"/>
            </a:pPr>
            <a:r>
              <a:rPr lang="en-US" dirty="0" smtClean="0">
                <a:latin typeface="Calibri" panose="020F0502020204030204" pitchFamily="34" charset="0"/>
                <a:cs typeface="Calibri" panose="020F0502020204030204" pitchFamily="34" charset="0"/>
              </a:rPr>
              <a:t>Potential of exploring into genome-wide association studies</a:t>
            </a:r>
            <a:r>
              <a:rPr lang="en-US" dirty="0" smtClean="0">
                <a:latin typeface="Calibri" panose="020F0502020204030204" pitchFamily="34" charset="0"/>
                <a:cs typeface="Calibri" panose="020F0502020204030204" pitchFamily="34" charset="0"/>
              </a:rPr>
              <a:t>.</a:t>
            </a:r>
          </a:p>
          <a:p>
            <a:pPr marL="285750" indent="-285750">
              <a:buClr>
                <a:schemeClr val="accent2"/>
              </a:buClr>
              <a:buFont typeface="Courier New" panose="02070309020205020404" pitchFamily="49" charset="0"/>
              <a:buChar char="o"/>
            </a:pPr>
            <a:r>
              <a:rPr lang="en-US" dirty="0" smtClean="0">
                <a:latin typeface="Calibri" panose="020F0502020204030204" pitchFamily="34" charset="0"/>
                <a:cs typeface="Calibri" panose="020F0502020204030204" pitchFamily="34" charset="0"/>
              </a:rPr>
              <a:t>Tree improvement and breeding </a:t>
            </a:r>
            <a:r>
              <a:rPr lang="en-US" dirty="0" err="1" smtClean="0">
                <a:latin typeface="Calibri" panose="020F0502020204030204" pitchFamily="34" charset="0"/>
                <a:cs typeface="Calibri" panose="020F0502020204030204" pitchFamily="34" charset="0"/>
              </a:rPr>
              <a:t>programmes</a:t>
            </a:r>
            <a:r>
              <a:rPr lang="en-US" dirty="0" smtClean="0">
                <a:latin typeface="Calibri" panose="020F0502020204030204" pitchFamily="34" charset="0"/>
                <a:cs typeface="Calibri" panose="020F0502020204030204" pitchFamily="34" charset="0"/>
              </a:rPr>
              <a:t> – potential as commodity species.</a:t>
            </a:r>
          </a:p>
          <a:p>
            <a:pPr marL="285750" indent="-285750">
              <a:buClr>
                <a:schemeClr val="accent2"/>
              </a:buClr>
              <a:buFont typeface="Courier New" panose="02070309020205020404" pitchFamily="49" charset="0"/>
              <a:buChar char="o"/>
            </a:pPr>
            <a:r>
              <a:rPr lang="en-US" dirty="0" smtClean="0">
                <a:latin typeface="Calibri" panose="020F0502020204030204" pitchFamily="34" charset="0"/>
                <a:cs typeface="Calibri" panose="020F0502020204030204" pitchFamily="34" charset="0"/>
              </a:rPr>
              <a:t>Teaching facility for tree dendrology.</a:t>
            </a:r>
            <a:endParaRPr lang="en-US" dirty="0" smtClean="0">
              <a:latin typeface="Calibri" panose="020F0502020204030204" pitchFamily="34" charset="0"/>
              <a:cs typeface="Calibri" panose="020F0502020204030204" pitchFamily="34" charset="0"/>
            </a:endParaRPr>
          </a:p>
          <a:p>
            <a:pPr marL="285750" indent="-285750">
              <a:buClr>
                <a:schemeClr val="accent2"/>
              </a:buClr>
              <a:buFont typeface="Courier New" panose="02070309020205020404" pitchFamily="49" charset="0"/>
              <a:buChar char="o"/>
            </a:pPr>
            <a:r>
              <a:rPr lang="en-US" dirty="0" smtClean="0">
                <a:latin typeface="Calibri" panose="020F0502020204030204" pitchFamily="34" charset="0"/>
                <a:cs typeface="Calibri" panose="020F0502020204030204" pitchFamily="34" charset="0"/>
              </a:rPr>
              <a:t>Additional arboreta for better representation. </a:t>
            </a:r>
            <a:endParaRPr lang="en-US" dirty="0" smtClean="0">
              <a:latin typeface="Calibri" panose="020F0502020204030204" pitchFamily="34" charset="0"/>
              <a:cs typeface="Calibri" panose="020F0502020204030204" pitchFamily="34" charset="0"/>
            </a:endParaRPr>
          </a:p>
          <a:p>
            <a:pPr marL="285750" indent="-285750">
              <a:buClr>
                <a:schemeClr val="accent2"/>
              </a:buClr>
              <a:buFont typeface="Courier New" panose="02070309020205020404" pitchFamily="49" charset="0"/>
              <a:buChar char="o"/>
            </a:pPr>
            <a:endParaRPr lang="en-US" dirty="0"/>
          </a:p>
        </p:txBody>
      </p:sp>
    </p:spTree>
    <p:extLst>
      <p:ext uri="{BB962C8B-B14F-4D97-AF65-F5344CB8AC3E}">
        <p14:creationId xmlns:p14="http://schemas.microsoft.com/office/powerpoint/2010/main" val="12626475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p:cNvSpPr>
          <p:nvPr>
            <p:ph type="title"/>
          </p:nvPr>
        </p:nvSpPr>
        <p:spPr/>
        <p:txBody>
          <a:bodyPr>
            <a:scene3d>
              <a:camera prst="orthographicFront"/>
              <a:lightRig rig="soft" dir="t">
                <a:rot lat="0" lon="0" rev="15600000"/>
              </a:lightRig>
            </a:scene3d>
            <a:sp3d extrusionH="57150" prstMaterial="softEdge">
              <a:bevelT w="25400" h="38100"/>
            </a:sp3d>
          </a:bodyPr>
          <a:lstStyle/>
          <a:p>
            <a:pPr eaLnBrk="1" hangingPunct="1"/>
            <a:r>
              <a:rPr lang="en-US" altLang="ms-MY" b="1" dirty="0">
                <a:ln/>
                <a:solidFill>
                  <a:schemeClr val="tx1"/>
                </a:solidFill>
                <a:effectLst>
                  <a:reflection blurRad="6350" stA="50000" endA="300" endPos="50000" dist="29997" dir="5400000" sy="-100000" algn="bl" rotWithShape="0"/>
                </a:effectLst>
                <a:ea typeface="ＭＳ Ｐゴシック" panose="020B0600070205080204" pitchFamily="34" charset="-128"/>
              </a:rPr>
              <a:t>THANK YOU</a:t>
            </a:r>
            <a:br>
              <a:rPr lang="en-US" altLang="ms-MY" b="1" dirty="0">
                <a:ln/>
                <a:solidFill>
                  <a:schemeClr val="tx1"/>
                </a:solidFill>
                <a:effectLst>
                  <a:reflection blurRad="6350" stA="50000" endA="300" endPos="50000" dist="29997" dir="5400000" sy="-100000" algn="bl" rotWithShape="0"/>
                </a:effectLst>
                <a:ea typeface="ＭＳ Ｐゴシック" panose="020B0600070205080204" pitchFamily="34" charset="-128"/>
              </a:rPr>
            </a:br>
            <a:endParaRPr lang="ms-MY" altLang="ms-MY" b="1" dirty="0">
              <a:ln/>
              <a:solidFill>
                <a:schemeClr val="tx1"/>
              </a:solidFill>
              <a:effectLst>
                <a:reflection blurRad="6350" stA="50000" endA="300" endPos="50000" dist="29997" dir="5400000" sy="-100000" algn="bl" rotWithShape="0"/>
              </a:effectLst>
              <a:ea typeface="ＭＳ Ｐゴシック" panose="020B0600070205080204" pitchFamily="34" charset="-128"/>
            </a:endParaRPr>
          </a:p>
        </p:txBody>
      </p:sp>
      <p:pic>
        <p:nvPicPr>
          <p:cNvPr id="3" name="Picture 2" descr="Logo, company name&#10;&#10;Description automatically generated"/>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7013" y="914400"/>
            <a:ext cx="1181100" cy="1379220"/>
          </a:xfrm>
          <a:prstGeom prst="rect">
            <a:avLst/>
          </a:prstGeom>
          <a:noFill/>
          <a:ln>
            <a:noFill/>
          </a:ln>
        </p:spPr>
      </p:pic>
      <p:pic>
        <p:nvPicPr>
          <p:cNvPr id="4" name="Picture 3" descr="Image result for europe community images"/>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371600" y="2591752"/>
            <a:ext cx="1133475" cy="755650"/>
          </a:xfrm>
          <a:prstGeom prst="rect">
            <a:avLst/>
          </a:prstGeom>
          <a:noFill/>
          <a:ln>
            <a:noFill/>
          </a:ln>
        </p:spPr>
      </p:pic>
      <p:pic>
        <p:nvPicPr>
          <p:cNvPr id="5" name="Picture 4" descr="cid:image002.png@01D434A6.DE3AFBD0"/>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2724151" y="2591752"/>
            <a:ext cx="998855" cy="752475"/>
          </a:xfrm>
          <a:prstGeom prst="rect">
            <a:avLst/>
          </a:prstGeom>
          <a:noFill/>
          <a:ln>
            <a:noFill/>
          </a:ln>
        </p:spPr>
      </p:pic>
      <p:pic>
        <p:nvPicPr>
          <p:cNvPr id="6" name="Picture 5" descr="A picture containing logo&#10;&#10;Description automatically generated"/>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90963" y="2499995"/>
            <a:ext cx="1327150" cy="935990"/>
          </a:xfrm>
          <a:prstGeom prst="rect">
            <a:avLst/>
          </a:prstGeom>
          <a:noFill/>
          <a:ln>
            <a:noFill/>
          </a:ln>
        </p:spPr>
      </p:pic>
      <p:pic>
        <p:nvPicPr>
          <p:cNvPr id="7" name="Picture 6" descr="Logo&#10;&#10;Description automatically generated"/>
          <p:cNvPicPr/>
          <p:nvPr/>
        </p:nvPicPr>
        <p:blipFill>
          <a:blip r:embed="rId9"/>
          <a:stretch>
            <a:fillRect/>
          </a:stretch>
        </p:blipFill>
        <p:spPr>
          <a:xfrm>
            <a:off x="5334000" y="2534920"/>
            <a:ext cx="1168400" cy="889635"/>
          </a:xfrm>
          <a:prstGeom prst="rect">
            <a:avLst/>
          </a:prstGeom>
        </p:spPr>
      </p:pic>
      <p:pic>
        <p:nvPicPr>
          <p:cNvPr id="8" name="image1.jpeg" descr="A picture containing text, clipart&#10;&#10;Description automatically generated"/>
          <p:cNvPicPr/>
          <p:nvPr/>
        </p:nvPicPr>
        <p:blipFill>
          <a:blip r:embed="rId10" cstate="print"/>
          <a:stretch>
            <a:fillRect/>
          </a:stretch>
        </p:blipFill>
        <p:spPr>
          <a:xfrm>
            <a:off x="6502400" y="2591752"/>
            <a:ext cx="1250950" cy="7156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FBFDAF-2998-475D-9C90-14906977587D}"/>
              </a:ext>
            </a:extLst>
          </p:cNvPr>
          <p:cNvSpPr>
            <a:spLocks noGrp="1"/>
          </p:cNvSpPr>
          <p:nvPr>
            <p:ph idx="1"/>
          </p:nvPr>
        </p:nvSpPr>
        <p:spPr>
          <a:xfrm>
            <a:off x="381000" y="304800"/>
            <a:ext cx="8042275" cy="3124200"/>
          </a:xfrm>
        </p:spPr>
        <p:txBody>
          <a:bodyPr>
            <a:normAutofit/>
          </a:bodyPr>
          <a:lstStyle/>
          <a:p>
            <a:pPr>
              <a:buClr>
                <a:schemeClr val="accent2">
                  <a:lumMod val="75000"/>
                </a:schemeClr>
              </a:buClr>
              <a:defRPr/>
            </a:pPr>
            <a:r>
              <a:rPr lang="en-US" sz="2600" b="1" dirty="0" smtClean="0"/>
              <a:t>Background</a:t>
            </a:r>
          </a:p>
          <a:p>
            <a:pPr marL="0" indent="0" algn="just">
              <a:buClr>
                <a:schemeClr val="accent2">
                  <a:lumMod val="75000"/>
                </a:schemeClr>
              </a:buClr>
              <a:buNone/>
              <a:defRPr/>
            </a:pPr>
            <a:r>
              <a:rPr lang="pt-BR" sz="1900" dirty="0"/>
              <a:t>The genus </a:t>
            </a:r>
            <a:r>
              <a:rPr lang="pt-BR" sz="1900" i="1" dirty="0"/>
              <a:t>Aquilaria</a:t>
            </a:r>
            <a:r>
              <a:rPr lang="pt-BR" sz="1900" dirty="0"/>
              <a:t> has been listed in CITES Appendix II since 2004. Of the five species known in Peninsular Malaysia, </a:t>
            </a:r>
            <a:r>
              <a:rPr lang="pt-BR" sz="1900" i="1" dirty="0"/>
              <a:t>A. malaccensis</a:t>
            </a:r>
            <a:r>
              <a:rPr lang="pt-BR" sz="1900" dirty="0"/>
              <a:t> is the most common </a:t>
            </a:r>
            <a:r>
              <a:rPr lang="pt-BR" sz="1900" dirty="0" smtClean="0"/>
              <a:t>and harvested species, </a:t>
            </a:r>
            <a:r>
              <a:rPr lang="pt-BR" sz="1900" dirty="0"/>
              <a:t>which subsequently create a threat to its natural populations. </a:t>
            </a:r>
            <a:r>
              <a:rPr lang="en-US" sz="1900" dirty="0"/>
              <a:t>C</a:t>
            </a:r>
            <a:r>
              <a:rPr lang="en-US" sz="1900" dirty="0" smtClean="0"/>
              <a:t>ontinued </a:t>
            </a:r>
            <a:r>
              <a:rPr lang="en-US" sz="1900" dirty="0"/>
              <a:t>loss of adult trees eventually leads to the depletion of genetic diversity. </a:t>
            </a:r>
            <a:endParaRPr lang="en-US" sz="1900" dirty="0" smtClean="0"/>
          </a:p>
          <a:p>
            <a:pPr marL="0" indent="0" algn="just">
              <a:buClr>
                <a:schemeClr val="accent2">
                  <a:lumMod val="75000"/>
                </a:schemeClr>
              </a:buClr>
              <a:buNone/>
              <a:defRPr/>
            </a:pPr>
            <a:endParaRPr lang="en-US" sz="1900" dirty="0"/>
          </a:p>
          <a:p>
            <a:pPr marL="0" indent="0" algn="just">
              <a:buClr>
                <a:schemeClr val="accent2">
                  <a:lumMod val="75000"/>
                </a:schemeClr>
              </a:buClr>
              <a:buNone/>
              <a:defRPr/>
            </a:pPr>
            <a:r>
              <a:rPr lang="en-US" sz="1900" dirty="0" smtClean="0"/>
              <a:t>A strong institutional network is imperative to support towards the conservation and research activities of </a:t>
            </a:r>
            <a:r>
              <a:rPr lang="en-US" sz="1900" i="1" dirty="0" smtClean="0"/>
              <a:t>A. </a:t>
            </a:r>
            <a:r>
              <a:rPr lang="en-US" sz="1900" i="1" dirty="0" err="1" smtClean="0"/>
              <a:t>malaccensis</a:t>
            </a:r>
            <a:r>
              <a:rPr lang="en-US" sz="1900" dirty="0" smtClean="0"/>
              <a:t>.  </a:t>
            </a:r>
          </a:p>
          <a:p>
            <a:pPr marL="0" indent="0">
              <a:buClr>
                <a:schemeClr val="accent2">
                  <a:lumMod val="75000"/>
                </a:schemeClr>
              </a:buClr>
              <a:buNone/>
              <a:defRPr/>
            </a:pPr>
            <a:endParaRPr lang="en-US" sz="1900" dirty="0" smtClean="0"/>
          </a:p>
          <a:p>
            <a:pPr marL="0" indent="0">
              <a:buClr>
                <a:schemeClr val="accent2">
                  <a:lumMod val="75000"/>
                </a:schemeClr>
              </a:buClr>
              <a:buNone/>
              <a:defRPr/>
            </a:pPr>
            <a:endParaRPr lang="en-US" sz="2000" dirty="0" smtClean="0"/>
          </a:p>
          <a:p>
            <a:pPr marL="0" indent="0" algn="just">
              <a:buClr>
                <a:schemeClr val="accent2">
                  <a:lumMod val="75000"/>
                </a:schemeClr>
              </a:buClr>
              <a:buNone/>
              <a:defRPr/>
            </a:pPr>
            <a:endParaRPr lang="en-US" sz="2000" dirty="0" smtClean="0"/>
          </a:p>
          <a:p>
            <a:pPr marL="0" indent="0" algn="just">
              <a:buClr>
                <a:schemeClr val="accent2">
                  <a:lumMod val="75000"/>
                </a:schemeClr>
              </a:buClr>
              <a:buNone/>
              <a:defRPr/>
            </a:pPr>
            <a:endParaRPr lang="en-US" sz="2000" dirty="0"/>
          </a:p>
          <a:p>
            <a:pPr>
              <a:buClr>
                <a:schemeClr val="accent2">
                  <a:lumMod val="75000"/>
                </a:schemeClr>
              </a:buClr>
              <a:defRPr/>
            </a:pPr>
            <a:endParaRPr lang="en-US" sz="2000" dirty="0"/>
          </a:p>
        </p:txBody>
      </p:sp>
      <p:sp>
        <p:nvSpPr>
          <p:cNvPr id="2" name="TextBox 1"/>
          <p:cNvSpPr txBox="1"/>
          <p:nvPr/>
        </p:nvSpPr>
        <p:spPr>
          <a:xfrm>
            <a:off x="381000" y="3505200"/>
            <a:ext cx="8042275" cy="2385268"/>
          </a:xfrm>
          <a:prstGeom prst="rect">
            <a:avLst/>
          </a:prstGeom>
          <a:noFill/>
        </p:spPr>
        <p:txBody>
          <a:bodyPr wrap="square" rtlCol="0">
            <a:spAutoFit/>
          </a:bodyPr>
          <a:lstStyle/>
          <a:p>
            <a:pPr marL="457200" indent="-457200">
              <a:buClr>
                <a:schemeClr val="accent2">
                  <a:lumMod val="75000"/>
                </a:schemeClr>
              </a:buClr>
              <a:buFont typeface="Arial" panose="020B0604020202020204" pitchFamily="34" charset="0"/>
              <a:buChar char="•"/>
              <a:defRPr/>
            </a:pPr>
            <a:r>
              <a:rPr lang="en-US" sz="2600" b="1" dirty="0">
                <a:latin typeface="+mn-lt"/>
              </a:rPr>
              <a:t>Objectives</a:t>
            </a:r>
          </a:p>
          <a:p>
            <a:pPr marL="0" indent="0" algn="just">
              <a:buClr>
                <a:schemeClr val="accent2">
                  <a:lumMod val="75000"/>
                </a:schemeClr>
              </a:buClr>
              <a:buNone/>
              <a:defRPr/>
            </a:pPr>
            <a:r>
              <a:rPr lang="en-US" sz="1900" dirty="0">
                <a:latin typeface="Calibri" panose="020F0502020204030204" pitchFamily="34" charset="0"/>
                <a:cs typeface="Calibri" panose="020F0502020204030204" pitchFamily="34" charset="0"/>
              </a:rPr>
              <a:t>To enhance conservation activities for </a:t>
            </a:r>
            <a:r>
              <a:rPr lang="en-US" sz="1900" i="1" dirty="0">
                <a:latin typeface="Calibri" panose="020F0502020204030204" pitchFamily="34" charset="0"/>
                <a:cs typeface="Calibri" panose="020F0502020204030204" pitchFamily="34" charset="0"/>
              </a:rPr>
              <a:t>A. </a:t>
            </a:r>
            <a:r>
              <a:rPr lang="en-US" sz="1900" i="1" dirty="0" err="1">
                <a:latin typeface="Calibri" panose="020F0502020204030204" pitchFamily="34" charset="0"/>
                <a:cs typeface="Calibri" panose="020F0502020204030204" pitchFamily="34" charset="0"/>
              </a:rPr>
              <a:t>malaccensis</a:t>
            </a:r>
            <a:r>
              <a:rPr lang="en-US" sz="1900" dirty="0">
                <a:latin typeface="Calibri" panose="020F0502020204030204" pitchFamily="34" charset="0"/>
                <a:cs typeface="Calibri" panose="020F0502020204030204" pitchFamily="34" charset="0"/>
              </a:rPr>
              <a:t> through establishment of institutional network and arboreta.</a:t>
            </a:r>
          </a:p>
          <a:p>
            <a:pPr marL="0" indent="0" algn="just">
              <a:buClr>
                <a:schemeClr val="accent2">
                  <a:lumMod val="75000"/>
                </a:schemeClr>
              </a:buClr>
              <a:buNone/>
              <a:defRPr/>
            </a:pPr>
            <a:endParaRPr lang="en-US" sz="1900" dirty="0">
              <a:latin typeface="Calibri" panose="020F0502020204030204" pitchFamily="34" charset="0"/>
              <a:cs typeface="Calibri" panose="020F0502020204030204" pitchFamily="34" charset="0"/>
            </a:endParaRPr>
          </a:p>
          <a:p>
            <a:pPr marL="0" indent="0">
              <a:buNone/>
            </a:pPr>
            <a:r>
              <a:rPr lang="en-US" sz="1600" i="1" dirty="0">
                <a:latin typeface="Calibri" panose="020F0502020204030204" pitchFamily="34" charset="0"/>
                <a:cs typeface="Calibri" panose="020F0502020204030204" pitchFamily="34" charset="0"/>
              </a:rPr>
              <a:t>Output 1: A network of institutions that is responsible for the conservation </a:t>
            </a:r>
            <a:r>
              <a:rPr lang="en-US" sz="1600" i="1" dirty="0" smtClean="0">
                <a:latin typeface="Calibri" panose="020F0502020204030204" pitchFamily="34" charset="0"/>
                <a:cs typeface="Calibri" panose="020F0502020204030204" pitchFamily="34" charset="0"/>
              </a:rPr>
              <a:t>of </a:t>
            </a:r>
            <a:r>
              <a:rPr lang="en-US" sz="1600" dirty="0" smtClean="0">
                <a:latin typeface="Calibri" panose="020F0502020204030204" pitchFamily="34" charset="0"/>
                <a:cs typeface="Calibri" panose="020F0502020204030204" pitchFamily="34" charset="0"/>
              </a:rPr>
              <a:t>A</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malaccensis</a:t>
            </a:r>
            <a:r>
              <a:rPr lang="en-US" sz="1600" i="1" dirty="0">
                <a:latin typeface="Calibri" panose="020F0502020204030204" pitchFamily="34" charset="0"/>
                <a:cs typeface="Calibri" panose="020F0502020204030204" pitchFamily="34" charset="0"/>
              </a:rPr>
              <a:t>.</a:t>
            </a:r>
          </a:p>
          <a:p>
            <a:pPr marL="0" indent="0">
              <a:buNone/>
            </a:pPr>
            <a:r>
              <a:rPr lang="en-US" sz="1600" i="1" dirty="0">
                <a:latin typeface="Calibri" panose="020F0502020204030204" pitchFamily="34" charset="0"/>
                <a:cs typeface="Calibri" panose="020F0502020204030204" pitchFamily="34" charset="0"/>
              </a:rPr>
              <a:t>Output 2: Established arboreta of </a:t>
            </a:r>
            <a:r>
              <a:rPr lang="en-US" sz="1600" dirty="0">
                <a:latin typeface="Calibri" panose="020F0502020204030204" pitchFamily="34" charset="0"/>
                <a:cs typeface="Calibri" panose="020F0502020204030204" pitchFamily="34" charset="0"/>
              </a:rPr>
              <a:t>A. </a:t>
            </a:r>
            <a:r>
              <a:rPr lang="en-US" sz="1600" dirty="0" err="1">
                <a:latin typeface="Calibri" panose="020F0502020204030204" pitchFamily="34" charset="0"/>
                <a:cs typeface="Calibri" panose="020F0502020204030204" pitchFamily="34" charset="0"/>
              </a:rPr>
              <a:t>malaccensis</a:t>
            </a:r>
            <a:r>
              <a:rPr lang="en-US" sz="1600" dirty="0">
                <a:latin typeface="Calibri" panose="020F0502020204030204" pitchFamily="34" charset="0"/>
                <a:cs typeface="Calibri" panose="020F0502020204030204" pitchFamily="34" charset="0"/>
              </a:rPr>
              <a:t> </a:t>
            </a:r>
            <a:r>
              <a:rPr lang="en-US" sz="1600" i="1" dirty="0">
                <a:latin typeface="Calibri" panose="020F0502020204030204" pitchFamily="34" charset="0"/>
                <a:cs typeface="Calibri" panose="020F0502020204030204" pitchFamily="34" charset="0"/>
              </a:rPr>
              <a:t>in selected states.</a:t>
            </a:r>
          </a:p>
          <a:p>
            <a:pPr marL="0" indent="0">
              <a:buNone/>
            </a:pPr>
            <a:r>
              <a:rPr lang="en-US" sz="1600" i="1" dirty="0">
                <a:latin typeface="Calibri" panose="020F0502020204030204" pitchFamily="34" charset="0"/>
                <a:cs typeface="Calibri" panose="020F0502020204030204" pitchFamily="34" charset="0"/>
              </a:rPr>
              <a:t>Output 3: Dissemination and sharing of results.</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52400"/>
            <a:ext cx="7696200" cy="1292662"/>
          </a:xfrm>
          <a:prstGeom prst="rect">
            <a:avLst/>
          </a:prstGeom>
        </p:spPr>
        <p:txBody>
          <a:bodyPr wrap="square">
            <a:spAutoFit/>
          </a:bodyPr>
          <a:lstStyle/>
          <a:p>
            <a:pPr marL="285750" indent="-285750">
              <a:buClr>
                <a:schemeClr val="accent2">
                  <a:lumMod val="75000"/>
                </a:schemeClr>
              </a:buClr>
              <a:buFont typeface="Arial" panose="020B0604020202020204" pitchFamily="34" charset="0"/>
              <a:buChar char="•"/>
              <a:defRPr/>
            </a:pPr>
            <a:r>
              <a:rPr lang="en-US" sz="2400" b="1" dirty="0" smtClean="0">
                <a:latin typeface="Calibri" panose="020F0502020204030204" pitchFamily="34" charset="0"/>
                <a:cs typeface="Calibri" panose="020F0502020204030204" pitchFamily="34" charset="0"/>
              </a:rPr>
              <a:t>Activities to achieve Output 1</a:t>
            </a:r>
          </a:p>
          <a:p>
            <a:pPr marL="285750" indent="-285750" algn="just">
              <a:buClr>
                <a:schemeClr val="accent2">
                  <a:lumMod val="75000"/>
                </a:schemeClr>
              </a:buClr>
              <a:buFont typeface="Courier New" panose="02070309020205020404" pitchFamily="49" charset="0"/>
              <a:buChar char="o"/>
              <a:defRPr/>
            </a:pPr>
            <a:r>
              <a:rPr lang="en-US" dirty="0" smtClean="0">
                <a:latin typeface="Calibri" panose="020F0502020204030204" pitchFamily="34" charset="0"/>
                <a:cs typeface="Calibri" panose="020F0502020204030204" pitchFamily="34" charset="0"/>
              </a:rPr>
              <a:t>Collaborator and stakeholder meetings and fieldworks.</a:t>
            </a:r>
          </a:p>
          <a:p>
            <a:pPr marL="285750" indent="-285750" algn="just">
              <a:buClr>
                <a:schemeClr val="accent2">
                  <a:lumMod val="75000"/>
                </a:schemeClr>
              </a:buClr>
              <a:buFont typeface="Courier New" panose="02070309020205020404" pitchFamily="49" charset="0"/>
              <a:buChar char="o"/>
              <a:defRPr/>
            </a:pPr>
            <a:r>
              <a:rPr lang="en-US" dirty="0" smtClean="0">
                <a:latin typeface="Calibri" panose="020F0502020204030204" pitchFamily="34" charset="0"/>
                <a:cs typeface="Calibri" panose="020F0502020204030204" pitchFamily="34" charset="0"/>
              </a:rPr>
              <a:t>Data sharing with federal agency. </a:t>
            </a:r>
          </a:p>
          <a:p>
            <a:pPr>
              <a:buClr>
                <a:schemeClr val="accent2">
                  <a:lumMod val="75000"/>
                </a:schemeClr>
              </a:buClr>
              <a:defRPr/>
            </a:pPr>
            <a:endParaRPr lang="en-US" dirty="0"/>
          </a:p>
        </p:txBody>
      </p:sp>
      <p:pic>
        <p:nvPicPr>
          <p:cNvPr id="3" name="Picture 2"/>
          <p:cNvPicPr/>
          <p:nvPr/>
        </p:nvPicPr>
        <p:blipFill>
          <a:blip r:embed="rId2" cstate="hqprint">
            <a:extLst>
              <a:ext uri="{28A0092B-C50C-407E-A947-70E740481C1C}">
                <a14:useLocalDpi xmlns:a14="http://schemas.microsoft.com/office/drawing/2010/main" val="0"/>
              </a:ext>
            </a:extLst>
          </a:blip>
          <a:stretch>
            <a:fillRect/>
          </a:stretch>
        </p:blipFill>
        <p:spPr>
          <a:xfrm rot="16200000">
            <a:off x="-324485" y="2153285"/>
            <a:ext cx="3816985" cy="2863215"/>
          </a:xfrm>
          <a:prstGeom prst="rect">
            <a:avLst/>
          </a:prstGeom>
        </p:spPr>
      </p:pic>
      <p:pic>
        <p:nvPicPr>
          <p:cNvPr id="4" name="Picture 3" descr="D:\Documents\Conservation &amp; Monitoring\CITES III\Report\Video\Materials\Batch 3\20201214_10192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4520" y="1827847"/>
            <a:ext cx="2847975" cy="2135505"/>
          </a:xfrm>
          <a:prstGeom prst="rect">
            <a:avLst/>
          </a:prstGeom>
          <a:noFill/>
          <a:ln>
            <a:noFill/>
          </a:ln>
        </p:spPr>
      </p:pic>
      <p:pic>
        <p:nvPicPr>
          <p:cNvPr id="5" name="Picture 4" descr="G:\Machinchang &amp; Gn Jerai (15-19 April 19)\165_1604\IMG_711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4520" y="4110036"/>
            <a:ext cx="2857500" cy="2143125"/>
          </a:xfrm>
          <a:prstGeom prst="rect">
            <a:avLst/>
          </a:prstGeom>
          <a:noFill/>
          <a:ln>
            <a:noFill/>
          </a:ln>
        </p:spPr>
      </p:pic>
      <p:pic>
        <p:nvPicPr>
          <p:cNvPr id="6" name="Picture 5" descr="D:\Documents\Conservation &amp; Monitoring\CITES III\Report\Video\Materials\Batch 6\20210903_10153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1399" y="2895599"/>
            <a:ext cx="2857500" cy="2143125"/>
          </a:xfrm>
          <a:prstGeom prst="rect">
            <a:avLst/>
          </a:prstGeom>
          <a:noFill/>
          <a:ln>
            <a:noFill/>
          </a:ln>
        </p:spPr>
      </p:pic>
    </p:spTree>
    <p:extLst>
      <p:ext uri="{BB962C8B-B14F-4D97-AF65-F5344CB8AC3E}">
        <p14:creationId xmlns:p14="http://schemas.microsoft.com/office/powerpoint/2010/main" val="37244207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28600"/>
            <a:ext cx="7162800" cy="1569660"/>
          </a:xfrm>
          <a:prstGeom prst="rect">
            <a:avLst/>
          </a:prstGeom>
        </p:spPr>
        <p:txBody>
          <a:bodyPr wrap="square">
            <a:spAutoFit/>
          </a:bodyPr>
          <a:lstStyle/>
          <a:p>
            <a:pPr marL="285750" indent="-285750" algn="just">
              <a:buClr>
                <a:schemeClr val="accent2">
                  <a:lumMod val="75000"/>
                </a:schemeClr>
              </a:buClr>
              <a:buFont typeface="Arial" panose="020B0604020202020204" pitchFamily="34" charset="0"/>
              <a:buChar char="•"/>
              <a:defRPr/>
            </a:pPr>
            <a:r>
              <a:rPr lang="en-US" sz="2400" b="1" dirty="0">
                <a:latin typeface="Calibri" panose="020F0502020204030204" pitchFamily="34" charset="0"/>
                <a:cs typeface="Calibri" panose="020F0502020204030204" pitchFamily="34" charset="0"/>
              </a:rPr>
              <a:t>Activities to achieve Output </a:t>
            </a:r>
            <a:r>
              <a:rPr lang="en-US" sz="2400" b="1" dirty="0" smtClean="0">
                <a:latin typeface="Calibri" panose="020F0502020204030204" pitchFamily="34" charset="0"/>
                <a:cs typeface="Calibri" panose="020F0502020204030204" pitchFamily="34" charset="0"/>
              </a:rPr>
              <a:t>2</a:t>
            </a:r>
            <a:endParaRPr lang="en-US" sz="2400" dirty="0" smtClean="0">
              <a:latin typeface="Calibri" panose="020F0502020204030204" pitchFamily="34" charset="0"/>
              <a:cs typeface="Calibri" panose="020F0502020204030204" pitchFamily="34" charset="0"/>
            </a:endParaRPr>
          </a:p>
          <a:p>
            <a:pPr marL="285750" indent="-285750" algn="just">
              <a:buClr>
                <a:schemeClr val="accent2">
                  <a:lumMod val="75000"/>
                </a:schemeClr>
              </a:buClr>
              <a:buFont typeface="Courier New" panose="02070309020205020404" pitchFamily="49" charset="0"/>
              <a:buChar char="o"/>
              <a:defRPr/>
            </a:pPr>
            <a:r>
              <a:rPr lang="en-US" dirty="0">
                <a:latin typeface="Calibri" panose="020F0502020204030204" pitchFamily="34" charset="0"/>
                <a:cs typeface="Calibri" panose="020F0502020204030204" pitchFamily="34" charset="0"/>
              </a:rPr>
              <a:t>Sites visits.</a:t>
            </a:r>
          </a:p>
          <a:p>
            <a:pPr marL="285750" indent="-285750" algn="just">
              <a:buClr>
                <a:schemeClr val="accent2">
                  <a:lumMod val="75000"/>
                </a:schemeClr>
              </a:buClr>
              <a:buFont typeface="Courier New" panose="02070309020205020404" pitchFamily="49" charset="0"/>
              <a:buChar char="o"/>
              <a:defRPr/>
            </a:pPr>
            <a:r>
              <a:rPr lang="en-US" dirty="0" smtClean="0">
                <a:latin typeface="Calibri" panose="020F0502020204030204" pitchFamily="34" charset="0"/>
                <a:cs typeface="Calibri" panose="020F0502020204030204" pitchFamily="34" charset="0"/>
              </a:rPr>
              <a:t>Seedlings </a:t>
            </a:r>
            <a:r>
              <a:rPr lang="en-US" dirty="0">
                <a:latin typeface="Calibri" panose="020F0502020204030204" pitchFamily="34" charset="0"/>
                <a:cs typeface="Calibri" panose="020F0502020204030204" pitchFamily="34" charset="0"/>
              </a:rPr>
              <a:t>collection and nursing</a:t>
            </a:r>
            <a:r>
              <a:rPr lang="en-US" dirty="0" smtClean="0">
                <a:latin typeface="Calibri" panose="020F0502020204030204" pitchFamily="34" charset="0"/>
                <a:cs typeface="Calibri" panose="020F0502020204030204" pitchFamily="34" charset="0"/>
              </a:rPr>
              <a:t>.</a:t>
            </a:r>
          </a:p>
          <a:p>
            <a:pPr marL="285750" indent="-285750" algn="just">
              <a:buClr>
                <a:schemeClr val="accent2">
                  <a:lumMod val="75000"/>
                </a:schemeClr>
              </a:buClr>
              <a:buFont typeface="Courier New" panose="02070309020205020404" pitchFamily="49" charset="0"/>
              <a:buChar char="o"/>
              <a:defRPr/>
            </a:pPr>
            <a:r>
              <a:rPr lang="en-US" dirty="0" smtClean="0">
                <a:latin typeface="Calibri" panose="020F0502020204030204" pitchFamily="34" charset="0"/>
                <a:cs typeface="Calibri" panose="020F0502020204030204" pitchFamily="34" charset="0"/>
              </a:rPr>
              <a:t>Arboreta </a:t>
            </a:r>
            <a:r>
              <a:rPr lang="en-US" dirty="0">
                <a:latin typeface="Calibri" panose="020F0502020204030204" pitchFamily="34" charset="0"/>
                <a:cs typeface="Calibri" panose="020F0502020204030204" pitchFamily="34" charset="0"/>
              </a:rPr>
              <a:t>design and establishment.</a:t>
            </a:r>
          </a:p>
          <a:p>
            <a:pPr marL="285750" indent="-285750" algn="just">
              <a:buClr>
                <a:schemeClr val="accent2">
                  <a:lumMod val="75000"/>
                </a:schemeClr>
              </a:buClr>
              <a:buFont typeface="Courier New" panose="02070309020205020404" pitchFamily="49" charset="0"/>
              <a:buChar char="o"/>
              <a:defRPr/>
            </a:pPr>
            <a:r>
              <a:rPr lang="en-US" dirty="0">
                <a:latin typeface="Calibri" panose="020F0502020204030204" pitchFamily="34" charset="0"/>
                <a:cs typeface="Calibri" panose="020F0502020204030204" pitchFamily="34" charset="0"/>
              </a:rPr>
              <a:t>Data collection from the arboreta.</a:t>
            </a:r>
          </a:p>
        </p:txBody>
      </p:sp>
      <p:graphicFrame>
        <p:nvGraphicFramePr>
          <p:cNvPr id="4" name="Diagram 3"/>
          <p:cNvGraphicFramePr/>
          <p:nvPr>
            <p:extLst>
              <p:ext uri="{D42A27DB-BD31-4B8C-83A1-F6EECF244321}">
                <p14:modId xmlns:p14="http://schemas.microsoft.com/office/powerpoint/2010/main" val="1182065277"/>
              </p:ext>
            </p:extLst>
          </p:nvPr>
        </p:nvGraphicFramePr>
        <p:xfrm>
          <a:off x="228600" y="1524000"/>
          <a:ext cx="85344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00066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152400"/>
            <a:ext cx="4245714" cy="1292662"/>
          </a:xfrm>
          <a:prstGeom prst="rect">
            <a:avLst/>
          </a:prstGeom>
        </p:spPr>
        <p:txBody>
          <a:bodyPr wrap="none">
            <a:spAutoFit/>
          </a:bodyPr>
          <a:lstStyle/>
          <a:p>
            <a:pPr marL="285750" indent="-285750" algn="just">
              <a:buClr>
                <a:schemeClr val="accent2">
                  <a:lumMod val="75000"/>
                </a:schemeClr>
              </a:buClr>
              <a:buFont typeface="Arial" panose="020B0604020202020204" pitchFamily="34" charset="0"/>
              <a:buChar char="•"/>
              <a:defRPr/>
            </a:pPr>
            <a:r>
              <a:rPr lang="en-US" sz="2400" b="1" dirty="0">
                <a:latin typeface="Calibri" panose="020F0502020204030204" pitchFamily="34" charset="0"/>
                <a:cs typeface="Calibri" panose="020F0502020204030204" pitchFamily="34" charset="0"/>
              </a:rPr>
              <a:t>Activities to achieve Output </a:t>
            </a:r>
            <a:r>
              <a:rPr lang="en-US" sz="2400" b="1" dirty="0" smtClean="0">
                <a:latin typeface="Calibri" panose="020F0502020204030204" pitchFamily="34" charset="0"/>
                <a:cs typeface="Calibri" panose="020F0502020204030204" pitchFamily="34" charset="0"/>
              </a:rPr>
              <a:t>3</a:t>
            </a:r>
          </a:p>
          <a:p>
            <a:pPr marL="285750" indent="-285750" algn="just">
              <a:buClr>
                <a:schemeClr val="accent2">
                  <a:lumMod val="75000"/>
                </a:schemeClr>
              </a:buClr>
              <a:buFont typeface="Courier New" panose="02070309020205020404" pitchFamily="49" charset="0"/>
              <a:buChar char="o"/>
              <a:defRPr/>
            </a:pPr>
            <a:r>
              <a:rPr lang="en-US" dirty="0" smtClean="0">
                <a:latin typeface="Calibri" panose="020F0502020204030204" pitchFamily="34" charset="0"/>
                <a:cs typeface="Calibri" panose="020F0502020204030204" pitchFamily="34" charset="0"/>
              </a:rPr>
              <a:t>Reports </a:t>
            </a:r>
            <a:r>
              <a:rPr lang="en-US" dirty="0">
                <a:latin typeface="Calibri" panose="020F0502020204030204" pitchFamily="34" charset="0"/>
                <a:cs typeface="Calibri" panose="020F0502020204030204" pitchFamily="34" charset="0"/>
              </a:rPr>
              <a:t>submission.</a:t>
            </a:r>
          </a:p>
          <a:p>
            <a:pPr marL="285750" indent="-285750" algn="just">
              <a:buClr>
                <a:schemeClr val="accent2">
                  <a:lumMod val="75000"/>
                </a:schemeClr>
              </a:buClr>
              <a:buFont typeface="Courier New" panose="02070309020205020404" pitchFamily="49" charset="0"/>
              <a:buChar char="o"/>
              <a:defRPr/>
            </a:pPr>
            <a:r>
              <a:rPr lang="en-US" dirty="0" smtClean="0">
                <a:latin typeface="Calibri" panose="020F0502020204030204" pitchFamily="34" charset="0"/>
                <a:cs typeface="Calibri" panose="020F0502020204030204" pitchFamily="34" charset="0"/>
              </a:rPr>
              <a:t>Publications.</a:t>
            </a:r>
            <a:endParaRPr lang="en-US" dirty="0">
              <a:latin typeface="Calibri" panose="020F0502020204030204" pitchFamily="34" charset="0"/>
              <a:cs typeface="Calibri" panose="020F0502020204030204" pitchFamily="34" charset="0"/>
            </a:endParaRPr>
          </a:p>
          <a:p>
            <a:pPr marL="285750" indent="-285750" algn="just">
              <a:buClr>
                <a:schemeClr val="accent2">
                  <a:lumMod val="75000"/>
                </a:schemeClr>
              </a:buClr>
              <a:buFont typeface="Arial" panose="020B0604020202020204" pitchFamily="34" charset="0"/>
              <a:buChar char="•"/>
              <a:defRPr/>
            </a:pPr>
            <a:endParaRPr lang="en-US" dirty="0"/>
          </a:p>
        </p:txBody>
      </p:sp>
      <p:sp>
        <p:nvSpPr>
          <p:cNvPr id="4" name="Rectangle 3"/>
          <p:cNvSpPr/>
          <p:nvPr/>
        </p:nvSpPr>
        <p:spPr>
          <a:xfrm>
            <a:off x="304800" y="1295400"/>
            <a:ext cx="8534400" cy="4508927"/>
          </a:xfrm>
          <a:prstGeom prst="rect">
            <a:avLst/>
          </a:prstGeom>
        </p:spPr>
        <p:txBody>
          <a:bodyPr wrap="square">
            <a:spAutoFit/>
          </a:bodyPr>
          <a:lstStyle/>
          <a:p>
            <a:pPr algn="just"/>
            <a:r>
              <a:rPr lang="en-US" altLang="en-US" sz="1300" dirty="0" smtClean="0">
                <a:latin typeface="Calibri" panose="020F0502020204030204" pitchFamily="34" charset="0"/>
                <a:ea typeface="Times New Roman" panose="02020603050405020304" pitchFamily="18" charset="0"/>
                <a:cs typeface="Calibri" panose="020F0502020204030204" pitchFamily="34" charset="0"/>
              </a:rPr>
              <a:t>1. Two </a:t>
            </a:r>
            <a:r>
              <a:rPr lang="en-US" altLang="en-US" sz="1300" i="1" dirty="0">
                <a:latin typeface="Calibri" panose="020F0502020204030204" pitchFamily="34" charset="0"/>
                <a:ea typeface="Times New Roman" panose="02020603050405020304" pitchFamily="18" charset="0"/>
                <a:cs typeface="Calibri" panose="020F0502020204030204" pitchFamily="34" charset="0"/>
              </a:rPr>
              <a:t>A. </a:t>
            </a:r>
            <a:r>
              <a:rPr lang="en-US" altLang="en-US" sz="1300" i="1" dirty="0" err="1">
                <a:latin typeface="Calibri" panose="020F0502020204030204" pitchFamily="34" charset="0"/>
                <a:ea typeface="Times New Roman" panose="02020603050405020304" pitchFamily="18" charset="0"/>
                <a:cs typeface="Calibri" panose="020F0502020204030204" pitchFamily="34" charset="0"/>
              </a:rPr>
              <a:t>malaccensis</a:t>
            </a:r>
            <a:r>
              <a:rPr lang="en-US" altLang="en-US" sz="1300" dirty="0">
                <a:latin typeface="Calibri" panose="020F0502020204030204" pitchFamily="34" charset="0"/>
                <a:ea typeface="Times New Roman" panose="02020603050405020304" pitchFamily="18" charset="0"/>
                <a:cs typeface="Calibri" panose="020F0502020204030204" pitchFamily="34" charset="0"/>
              </a:rPr>
              <a:t> arboreta established in the states of Pahang and Selangor </a:t>
            </a:r>
            <a:r>
              <a:rPr lang="en-US" altLang="en-US" sz="1300" dirty="0" smtClean="0">
                <a:latin typeface="Calibri" panose="020F0502020204030204" pitchFamily="34" charset="0"/>
                <a:ea typeface="Times New Roman" panose="02020603050405020304" pitchFamily="18" charset="0"/>
                <a:cs typeface="Calibri" panose="020F0502020204030204" pitchFamily="34" charset="0"/>
              </a:rPr>
              <a:t>in September </a:t>
            </a:r>
            <a:r>
              <a:rPr lang="en-US" altLang="en-US" sz="1300" dirty="0">
                <a:latin typeface="Calibri" panose="020F0502020204030204" pitchFamily="34" charset="0"/>
                <a:ea typeface="Times New Roman" panose="02020603050405020304" pitchFamily="18" charset="0"/>
                <a:cs typeface="Calibri" panose="020F0502020204030204" pitchFamily="34" charset="0"/>
              </a:rPr>
              <a:t>2021 and February 2022, respectively.</a:t>
            </a:r>
          </a:p>
          <a:p>
            <a:pPr marL="342900" indent="-342900" algn="just">
              <a:buFont typeface="+mj-lt"/>
              <a:buAutoNum type="arabicPeriod"/>
            </a:pPr>
            <a:endParaRPr lang="en-US" altLang="en-US" sz="1300" dirty="0">
              <a:latin typeface="Calibri" panose="020F0502020204030204" pitchFamily="34" charset="0"/>
              <a:ea typeface="Times New Roman" panose="02020603050405020304" pitchFamily="18" charset="0"/>
              <a:cs typeface="Calibri" panose="020F0502020204030204" pitchFamily="34" charset="0"/>
            </a:endParaRPr>
          </a:p>
          <a:p>
            <a:pPr algn="just"/>
            <a:r>
              <a:rPr lang="en-US" altLang="en-US" sz="1300" dirty="0" smtClean="0">
                <a:latin typeface="Calibri" panose="020F0502020204030204" pitchFamily="34" charset="0"/>
                <a:ea typeface="Times New Roman" panose="02020603050405020304" pitchFamily="18" charset="0"/>
                <a:cs typeface="Calibri" panose="020F0502020204030204" pitchFamily="34" charset="0"/>
              </a:rPr>
              <a:t>2. </a:t>
            </a:r>
            <a:r>
              <a:rPr lang="en-US" sz="1300" dirty="0">
                <a:latin typeface="Calibri" panose="020F0502020204030204" pitchFamily="34" charset="0"/>
                <a:cs typeface="Calibri" panose="020F0502020204030204" pitchFamily="34" charset="0"/>
              </a:rPr>
              <a:t>Lau, K.H., Chua, L.S.L. &amp; Muhammad </a:t>
            </a:r>
            <a:r>
              <a:rPr lang="en-US" sz="1300" dirty="0" err="1">
                <a:latin typeface="Calibri" panose="020F0502020204030204" pitchFamily="34" charset="0"/>
                <a:cs typeface="Calibri" panose="020F0502020204030204" pitchFamily="34" charset="0"/>
              </a:rPr>
              <a:t>Alif</a:t>
            </a:r>
            <a:r>
              <a:rPr lang="en-US" sz="1300" dirty="0">
                <a:latin typeface="Calibri" panose="020F0502020204030204" pitchFamily="34" charset="0"/>
                <a:cs typeface="Calibri" panose="020F0502020204030204" pitchFamily="34" charset="0"/>
              </a:rPr>
              <a:t>, A.A. 2022. Outreach Action Plan of the </a:t>
            </a:r>
            <a:r>
              <a:rPr lang="en-US" sz="1300" i="1" dirty="0" err="1">
                <a:latin typeface="Calibri" panose="020F0502020204030204" pitchFamily="34" charset="0"/>
                <a:cs typeface="Calibri" panose="020F0502020204030204" pitchFamily="34" charset="0"/>
              </a:rPr>
              <a:t>Aquilaria</a:t>
            </a:r>
            <a:r>
              <a:rPr lang="en-US" sz="1300" i="1" dirty="0">
                <a:latin typeface="Calibri" panose="020F0502020204030204" pitchFamily="34" charset="0"/>
                <a:cs typeface="Calibri" panose="020F0502020204030204" pitchFamily="34" charset="0"/>
              </a:rPr>
              <a:t> </a:t>
            </a:r>
            <a:r>
              <a:rPr lang="en-US" sz="1300" i="1" dirty="0" err="1">
                <a:latin typeface="Calibri" panose="020F0502020204030204" pitchFamily="34" charset="0"/>
                <a:cs typeface="Calibri" panose="020F0502020204030204" pitchFamily="34" charset="0"/>
              </a:rPr>
              <a:t>malaccensis</a:t>
            </a:r>
            <a:r>
              <a:rPr lang="en-US" sz="1300" dirty="0">
                <a:latin typeface="Calibri" panose="020F0502020204030204" pitchFamily="34" charset="0"/>
                <a:cs typeface="Calibri" panose="020F0502020204030204" pitchFamily="34" charset="0"/>
              </a:rPr>
              <a:t> Arboretum 2022-2031: An Early Concept. Forest Research Institute Malaysia, Kepong</a:t>
            </a:r>
            <a:r>
              <a:rPr lang="en-US" sz="1300" dirty="0" smtClean="0">
                <a:latin typeface="Calibri" panose="020F0502020204030204" pitchFamily="34" charset="0"/>
                <a:cs typeface="Calibri" panose="020F0502020204030204" pitchFamily="34" charset="0"/>
              </a:rPr>
              <a:t>.</a:t>
            </a:r>
          </a:p>
          <a:p>
            <a:pPr algn="just"/>
            <a:r>
              <a:rPr lang="en-US" sz="1300" dirty="0">
                <a:latin typeface="Calibri" panose="020F0502020204030204" pitchFamily="34" charset="0"/>
                <a:cs typeface="Calibri" panose="020F0502020204030204" pitchFamily="34" charset="0"/>
                <a:hlinkClick r:id="rId2"/>
              </a:rPr>
              <a:t>https://</a:t>
            </a:r>
            <a:r>
              <a:rPr lang="en-US" sz="1300" dirty="0" smtClean="0">
                <a:latin typeface="Calibri" panose="020F0502020204030204" pitchFamily="34" charset="0"/>
                <a:cs typeface="Calibri" panose="020F0502020204030204" pitchFamily="34" charset="0"/>
                <a:hlinkClick r:id="rId2"/>
              </a:rPr>
              <a:t>cites-tsp.org/wp-content/uploads/2022/05/cites_ctsp_malaysia_Outreach_Action_Plan_Aquilaria_malaccensis_Arboretum.pdf</a:t>
            </a:r>
            <a:endParaRPr lang="en-US" sz="1300" dirty="0" smtClean="0">
              <a:latin typeface="Calibri" panose="020F0502020204030204" pitchFamily="34" charset="0"/>
              <a:cs typeface="Calibri" panose="020F0502020204030204" pitchFamily="34" charset="0"/>
            </a:endParaRPr>
          </a:p>
          <a:p>
            <a:pPr algn="just"/>
            <a:endParaRPr lang="en-US" sz="1300" dirty="0">
              <a:latin typeface="Calibri" panose="020F0502020204030204" pitchFamily="34" charset="0"/>
              <a:cs typeface="Calibri" panose="020F0502020204030204" pitchFamily="34" charset="0"/>
            </a:endParaRPr>
          </a:p>
          <a:p>
            <a:pPr algn="just"/>
            <a:r>
              <a:rPr lang="en-US" sz="1300" dirty="0" smtClean="0">
                <a:latin typeface="Calibri" panose="020F0502020204030204" pitchFamily="34" charset="0"/>
                <a:cs typeface="Calibri" panose="020F0502020204030204" pitchFamily="34" charset="0"/>
              </a:rPr>
              <a:t>3. </a:t>
            </a:r>
            <a:r>
              <a:rPr lang="en-US" sz="1300" dirty="0">
                <a:latin typeface="Calibri" panose="020F0502020204030204" pitchFamily="34" charset="0"/>
                <a:cs typeface="Calibri" panose="020F0502020204030204" pitchFamily="34" charset="0"/>
              </a:rPr>
              <a:t>L</a:t>
            </a:r>
            <a:r>
              <a:rPr lang="en-US" sz="1300" dirty="0" smtClean="0">
                <a:latin typeface="Calibri" panose="020F0502020204030204" pitchFamily="34" charset="0"/>
                <a:cs typeface="Calibri" panose="020F0502020204030204" pitchFamily="34" charset="0"/>
              </a:rPr>
              <a:t>au, K.H. </a:t>
            </a:r>
            <a:r>
              <a:rPr lang="en-US" sz="1300" i="1" dirty="0" smtClean="0">
                <a:latin typeface="Calibri" panose="020F0502020204030204" pitchFamily="34" charset="0"/>
                <a:cs typeface="Calibri" panose="020F0502020204030204" pitchFamily="34" charset="0"/>
              </a:rPr>
              <a:t>et al. </a:t>
            </a:r>
            <a:r>
              <a:rPr lang="en-US" sz="1300" dirty="0" smtClean="0">
                <a:latin typeface="Calibri" panose="020F0502020204030204" pitchFamily="34" charset="0"/>
                <a:cs typeface="Calibri" panose="020F0502020204030204" pitchFamily="34" charset="0"/>
              </a:rPr>
              <a:t>2022. Guidelines for the establishment of </a:t>
            </a:r>
            <a:r>
              <a:rPr lang="en-US" sz="1300" i="1" dirty="0" err="1" smtClean="0">
                <a:latin typeface="Calibri" panose="020F0502020204030204" pitchFamily="34" charset="0"/>
                <a:cs typeface="Calibri" panose="020F0502020204030204" pitchFamily="34" charset="0"/>
              </a:rPr>
              <a:t>Aquilaria</a:t>
            </a:r>
            <a:r>
              <a:rPr lang="en-US" sz="1300" i="1" dirty="0" smtClean="0">
                <a:latin typeface="Calibri" panose="020F0502020204030204" pitchFamily="34" charset="0"/>
                <a:cs typeface="Calibri" panose="020F0502020204030204" pitchFamily="34" charset="0"/>
              </a:rPr>
              <a:t> </a:t>
            </a:r>
            <a:r>
              <a:rPr lang="en-US" sz="1300" i="1" dirty="0" err="1" smtClean="0">
                <a:latin typeface="Calibri" panose="020F0502020204030204" pitchFamily="34" charset="0"/>
                <a:cs typeface="Calibri" panose="020F0502020204030204" pitchFamily="34" charset="0"/>
              </a:rPr>
              <a:t>malaccensis</a:t>
            </a:r>
            <a:r>
              <a:rPr lang="en-US" sz="1300" i="1" dirty="0" smtClean="0">
                <a:latin typeface="Calibri" panose="020F0502020204030204" pitchFamily="34" charset="0"/>
                <a:cs typeface="Calibri" panose="020F0502020204030204" pitchFamily="34" charset="0"/>
              </a:rPr>
              <a:t> </a:t>
            </a:r>
            <a:r>
              <a:rPr lang="en-US" sz="1300" dirty="0" smtClean="0">
                <a:latin typeface="Calibri" panose="020F0502020204030204" pitchFamily="34" charset="0"/>
                <a:cs typeface="Calibri" panose="020F0502020204030204" pitchFamily="34" charset="0"/>
              </a:rPr>
              <a:t>arboretum in Peninsular Malaysia. Pp. </a:t>
            </a:r>
            <a:r>
              <a:rPr lang="en-US" sz="1300" dirty="0">
                <a:latin typeface="Calibri" panose="020F0502020204030204" pitchFamily="34" charset="0"/>
                <a:cs typeface="Calibri" panose="020F0502020204030204" pitchFamily="34" charset="0"/>
              </a:rPr>
              <a:t>16</a:t>
            </a:r>
            <a:r>
              <a:rPr lang="en-US" sz="1300" dirty="0" smtClean="0">
                <a:latin typeface="Calibri" panose="020F0502020204030204" pitchFamily="34" charset="0"/>
                <a:cs typeface="Calibri" panose="020F0502020204030204" pitchFamily="34" charset="0"/>
              </a:rPr>
              <a:t>. </a:t>
            </a:r>
          </a:p>
          <a:p>
            <a:pPr algn="just"/>
            <a:r>
              <a:rPr lang="en-US" sz="1300" dirty="0">
                <a:latin typeface="Calibri" panose="020F0502020204030204" pitchFamily="34" charset="0"/>
                <a:cs typeface="Calibri" panose="020F0502020204030204" pitchFamily="34" charset="0"/>
                <a:hlinkClick r:id="rId3"/>
              </a:rPr>
              <a:t>https://</a:t>
            </a:r>
            <a:r>
              <a:rPr lang="en-US" sz="1300" dirty="0" smtClean="0">
                <a:latin typeface="Calibri" panose="020F0502020204030204" pitchFamily="34" charset="0"/>
                <a:cs typeface="Calibri" panose="020F0502020204030204" pitchFamily="34" charset="0"/>
                <a:hlinkClick r:id="rId3"/>
              </a:rPr>
              <a:t>cites-tsp.org/wp-content/uploads/2022/05/CITES_TSP_Guidelines_for_Aquilaria_Malaccensis_Arboretum_Establishment_c.pdf</a:t>
            </a:r>
            <a:endParaRPr lang="en-US" sz="1300" dirty="0" smtClean="0">
              <a:latin typeface="Calibri" panose="020F0502020204030204" pitchFamily="34" charset="0"/>
              <a:cs typeface="Calibri" panose="020F0502020204030204" pitchFamily="34" charset="0"/>
            </a:endParaRPr>
          </a:p>
          <a:p>
            <a:pPr algn="just"/>
            <a:r>
              <a:rPr lang="en-US" sz="1300" dirty="0" smtClean="0">
                <a:latin typeface="Calibri" panose="020F0502020204030204" pitchFamily="34" charset="0"/>
                <a:cs typeface="Calibri" panose="020F0502020204030204" pitchFamily="34" charset="0"/>
              </a:rPr>
              <a:t> </a:t>
            </a:r>
          </a:p>
          <a:p>
            <a:pPr algn="just"/>
            <a:r>
              <a:rPr lang="en-US" sz="1300" dirty="0" smtClean="0">
                <a:latin typeface="Calibri" panose="020F0502020204030204" pitchFamily="34" charset="0"/>
                <a:cs typeface="Calibri" panose="020F0502020204030204" pitchFamily="34" charset="0"/>
              </a:rPr>
              <a:t>4. Lau</a:t>
            </a:r>
            <a:r>
              <a:rPr lang="en-US" sz="1300" dirty="0">
                <a:latin typeface="Calibri" panose="020F0502020204030204" pitchFamily="34" charset="0"/>
                <a:cs typeface="Calibri" panose="020F0502020204030204" pitchFamily="34" charset="0"/>
              </a:rPr>
              <a:t>, K.H., Muhammad </a:t>
            </a:r>
            <a:r>
              <a:rPr lang="en-US" sz="1300" dirty="0" err="1">
                <a:latin typeface="Calibri" panose="020F0502020204030204" pitchFamily="34" charset="0"/>
                <a:cs typeface="Calibri" panose="020F0502020204030204" pitchFamily="34" charset="0"/>
              </a:rPr>
              <a:t>Alif</a:t>
            </a:r>
            <a:r>
              <a:rPr lang="en-US" sz="1300" dirty="0">
                <a:latin typeface="Calibri" panose="020F0502020204030204" pitchFamily="34" charset="0"/>
                <a:cs typeface="Calibri" panose="020F0502020204030204" pitchFamily="34" charset="0"/>
              </a:rPr>
              <a:t> A.A. &amp; Chua, L.S.L. 2022. A report on the strengthening of networking between relevant states and federal agencies to discuss and resolve issues on the conservation and sustainability of </a:t>
            </a:r>
            <a:r>
              <a:rPr lang="en-US" sz="1300" i="1" dirty="0" err="1">
                <a:latin typeface="Calibri" panose="020F0502020204030204" pitchFamily="34" charset="0"/>
                <a:cs typeface="Calibri" panose="020F0502020204030204" pitchFamily="34" charset="0"/>
              </a:rPr>
              <a:t>Aquilaria</a:t>
            </a:r>
            <a:r>
              <a:rPr lang="en-US" sz="1300" i="1" dirty="0">
                <a:latin typeface="Calibri" panose="020F0502020204030204" pitchFamily="34" charset="0"/>
                <a:cs typeface="Calibri" panose="020F0502020204030204" pitchFamily="34" charset="0"/>
              </a:rPr>
              <a:t> </a:t>
            </a:r>
            <a:r>
              <a:rPr lang="en-US" sz="1300" i="1" dirty="0" err="1">
                <a:latin typeface="Calibri" panose="020F0502020204030204" pitchFamily="34" charset="0"/>
                <a:cs typeface="Calibri" panose="020F0502020204030204" pitchFamily="34" charset="0"/>
              </a:rPr>
              <a:t>malaccensis</a:t>
            </a:r>
            <a:r>
              <a:rPr lang="en-US" sz="1300" dirty="0">
                <a:latin typeface="Calibri" panose="020F0502020204030204" pitchFamily="34" charset="0"/>
                <a:cs typeface="Calibri" panose="020F0502020204030204" pitchFamily="34" charset="0"/>
              </a:rPr>
              <a:t> in Malaysia, including the sharing of data. Report submitted to CITES Tree Species </a:t>
            </a:r>
            <a:r>
              <a:rPr lang="en-US" sz="1300" dirty="0" err="1">
                <a:latin typeface="Calibri" panose="020F0502020204030204" pitchFamily="34" charset="0"/>
                <a:cs typeface="Calibri" panose="020F0502020204030204" pitchFamily="34" charset="0"/>
              </a:rPr>
              <a:t>Programme</a:t>
            </a:r>
            <a:r>
              <a:rPr lang="en-US" sz="1300" dirty="0">
                <a:latin typeface="Calibri" panose="020F0502020204030204" pitchFamily="34" charset="0"/>
                <a:cs typeface="Calibri" panose="020F0502020204030204" pitchFamily="34" charset="0"/>
              </a:rPr>
              <a:t> (CTSP). Pp 6</a:t>
            </a:r>
            <a:r>
              <a:rPr lang="en-US" sz="1300" dirty="0" smtClean="0">
                <a:latin typeface="Calibri" panose="020F0502020204030204" pitchFamily="34" charset="0"/>
                <a:cs typeface="Calibri" panose="020F0502020204030204" pitchFamily="34" charset="0"/>
              </a:rPr>
              <a:t>.</a:t>
            </a:r>
          </a:p>
          <a:p>
            <a:pPr algn="just"/>
            <a:r>
              <a:rPr lang="en-US" sz="1300" dirty="0">
                <a:latin typeface="Calibri" panose="020F0502020204030204" pitchFamily="34" charset="0"/>
                <a:cs typeface="Calibri" panose="020F0502020204030204" pitchFamily="34" charset="0"/>
                <a:hlinkClick r:id="rId4"/>
              </a:rPr>
              <a:t>https://</a:t>
            </a:r>
            <a:r>
              <a:rPr lang="en-US" sz="1300" dirty="0" smtClean="0">
                <a:latin typeface="Calibri" panose="020F0502020204030204" pitchFamily="34" charset="0"/>
                <a:cs typeface="Calibri" panose="020F0502020204030204" pitchFamily="34" charset="0"/>
                <a:hlinkClick r:id="rId4"/>
              </a:rPr>
              <a:t>cites-tsp.org/wp-content/uploads/2022/05/cites_ctsp_malaysia_Report_strengthening_network_april_2022.pdf</a:t>
            </a:r>
            <a:endParaRPr lang="en-US" sz="1300" dirty="0" smtClean="0">
              <a:latin typeface="Calibri" panose="020F0502020204030204" pitchFamily="34" charset="0"/>
              <a:cs typeface="Calibri" panose="020F0502020204030204" pitchFamily="34" charset="0"/>
            </a:endParaRPr>
          </a:p>
          <a:p>
            <a:pPr algn="just"/>
            <a:endParaRPr lang="en-US" sz="1300" dirty="0">
              <a:latin typeface="Calibri" panose="020F0502020204030204" pitchFamily="34" charset="0"/>
              <a:cs typeface="Calibri" panose="020F0502020204030204" pitchFamily="34" charset="0"/>
            </a:endParaRPr>
          </a:p>
          <a:p>
            <a:pPr algn="just"/>
            <a:r>
              <a:rPr lang="en-US" sz="1300" dirty="0" smtClean="0">
                <a:latin typeface="Calibri" panose="020F0502020204030204" pitchFamily="34" charset="0"/>
                <a:cs typeface="Calibri" panose="020F0502020204030204" pitchFamily="34" charset="0"/>
              </a:rPr>
              <a:t>5. Lau</a:t>
            </a:r>
            <a:r>
              <a:rPr lang="en-US" sz="1300" dirty="0">
                <a:latin typeface="Calibri" panose="020F0502020204030204" pitchFamily="34" charset="0"/>
                <a:cs typeface="Calibri" panose="020F0502020204030204" pitchFamily="34" charset="0"/>
              </a:rPr>
              <a:t>, K.H., Muhammad </a:t>
            </a:r>
            <a:r>
              <a:rPr lang="en-US" sz="1300" dirty="0" err="1">
                <a:latin typeface="Calibri" panose="020F0502020204030204" pitchFamily="34" charset="0"/>
                <a:cs typeface="Calibri" panose="020F0502020204030204" pitchFamily="34" charset="0"/>
              </a:rPr>
              <a:t>Alif</a:t>
            </a:r>
            <a:r>
              <a:rPr lang="en-US" sz="1300" dirty="0">
                <a:latin typeface="Calibri" panose="020F0502020204030204" pitchFamily="34" charset="0"/>
                <a:cs typeface="Calibri" panose="020F0502020204030204" pitchFamily="34" charset="0"/>
              </a:rPr>
              <a:t> A.A., Siti </a:t>
            </a:r>
            <a:r>
              <a:rPr lang="en-US" sz="1300" dirty="0" err="1">
                <a:latin typeface="Calibri" panose="020F0502020204030204" pitchFamily="34" charset="0"/>
                <a:cs typeface="Calibri" panose="020F0502020204030204" pitchFamily="34" charset="0"/>
              </a:rPr>
              <a:t>Fariezza</a:t>
            </a:r>
            <a:r>
              <a:rPr lang="en-US" sz="1300" dirty="0">
                <a:latin typeface="Calibri" panose="020F0502020204030204" pitchFamily="34" charset="0"/>
                <a:cs typeface="Calibri" panose="020F0502020204030204" pitchFamily="34" charset="0"/>
              </a:rPr>
              <a:t> K.T. &amp; Chua, L.S.L. 2022. Establishment of </a:t>
            </a:r>
            <a:r>
              <a:rPr lang="en-US" sz="1300" i="1" dirty="0" err="1">
                <a:latin typeface="Calibri" panose="020F0502020204030204" pitchFamily="34" charset="0"/>
                <a:cs typeface="Calibri" panose="020F0502020204030204" pitchFamily="34" charset="0"/>
              </a:rPr>
              <a:t>Aquilaria</a:t>
            </a:r>
            <a:r>
              <a:rPr lang="en-US" sz="1300" i="1" dirty="0">
                <a:latin typeface="Calibri" panose="020F0502020204030204" pitchFamily="34" charset="0"/>
                <a:cs typeface="Calibri" panose="020F0502020204030204" pitchFamily="34" charset="0"/>
              </a:rPr>
              <a:t> </a:t>
            </a:r>
            <a:r>
              <a:rPr lang="en-US" sz="1300" i="1" dirty="0" err="1">
                <a:latin typeface="Calibri" panose="020F0502020204030204" pitchFamily="34" charset="0"/>
                <a:cs typeface="Calibri" panose="020F0502020204030204" pitchFamily="34" charset="0"/>
              </a:rPr>
              <a:t>malaccensis</a:t>
            </a:r>
            <a:r>
              <a:rPr lang="en-US" sz="1300" dirty="0">
                <a:latin typeface="Calibri" panose="020F0502020204030204" pitchFamily="34" charset="0"/>
                <a:cs typeface="Calibri" panose="020F0502020204030204" pitchFamily="34" charset="0"/>
              </a:rPr>
              <a:t> arboreta in Pahang and Selangor, Peninsular Malaysia. Report submitted to CITES Tree Species </a:t>
            </a:r>
            <a:r>
              <a:rPr lang="en-US" sz="1300" dirty="0" err="1">
                <a:latin typeface="Calibri" panose="020F0502020204030204" pitchFamily="34" charset="0"/>
                <a:cs typeface="Calibri" panose="020F0502020204030204" pitchFamily="34" charset="0"/>
              </a:rPr>
              <a:t>Programme</a:t>
            </a:r>
            <a:r>
              <a:rPr lang="en-US" sz="1300" dirty="0">
                <a:latin typeface="Calibri" panose="020F0502020204030204" pitchFamily="34" charset="0"/>
                <a:cs typeface="Calibri" panose="020F0502020204030204" pitchFamily="34" charset="0"/>
              </a:rPr>
              <a:t> (CTSP). Pp 14</a:t>
            </a:r>
            <a:r>
              <a:rPr lang="en-US" sz="1300" dirty="0" smtClean="0">
                <a:latin typeface="Calibri" panose="020F0502020204030204" pitchFamily="34" charset="0"/>
                <a:cs typeface="Calibri" panose="020F0502020204030204" pitchFamily="34" charset="0"/>
              </a:rPr>
              <a:t>.</a:t>
            </a:r>
          </a:p>
          <a:p>
            <a:pPr algn="just"/>
            <a:r>
              <a:rPr lang="en-US" sz="1300" dirty="0">
                <a:latin typeface="Calibri" panose="020F0502020204030204" pitchFamily="34" charset="0"/>
                <a:cs typeface="Calibri" panose="020F0502020204030204" pitchFamily="34" charset="0"/>
                <a:hlinkClick r:id="rId5"/>
              </a:rPr>
              <a:t>https://</a:t>
            </a:r>
            <a:r>
              <a:rPr lang="en-US" sz="1300" dirty="0" smtClean="0">
                <a:latin typeface="Calibri" panose="020F0502020204030204" pitchFamily="34" charset="0"/>
                <a:cs typeface="Calibri" panose="020F0502020204030204" pitchFamily="34" charset="0"/>
                <a:hlinkClick r:id="rId5"/>
              </a:rPr>
              <a:t>cites-tsp.org/wp-content/uploads/2022/06/Report-on-establishment-of-Aquilaria-malaccensis-arboreta_200422-thc_Revised-thc_Final-002.pdf</a:t>
            </a:r>
            <a:endParaRPr lang="en-US" sz="1300" dirty="0" smtClean="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467600" y="114300"/>
            <a:ext cx="1574800" cy="1181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273638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FBFDAF-2998-475D-9C90-14906977587D}"/>
              </a:ext>
            </a:extLst>
          </p:cNvPr>
          <p:cNvSpPr>
            <a:spLocks noGrp="1"/>
          </p:cNvSpPr>
          <p:nvPr>
            <p:ph idx="1"/>
          </p:nvPr>
        </p:nvSpPr>
        <p:spPr>
          <a:xfrm>
            <a:off x="457200" y="-152400"/>
            <a:ext cx="8042275" cy="4343400"/>
          </a:xfrm>
        </p:spPr>
        <p:txBody>
          <a:bodyPr>
            <a:normAutofit/>
          </a:bodyPr>
          <a:lstStyle/>
          <a:p>
            <a:pPr marL="0" indent="0">
              <a:buClr>
                <a:schemeClr val="accent2">
                  <a:lumMod val="75000"/>
                </a:schemeClr>
              </a:buClr>
              <a:buNone/>
              <a:defRPr/>
            </a:pPr>
            <a:endParaRPr lang="en-MY" sz="2000" dirty="0"/>
          </a:p>
          <a:p>
            <a:pPr>
              <a:buClr>
                <a:schemeClr val="accent2">
                  <a:lumMod val="75000"/>
                </a:schemeClr>
              </a:buClr>
              <a:defRPr/>
            </a:pPr>
            <a:r>
              <a:rPr lang="en-MY" sz="2400" b="1" dirty="0" smtClean="0"/>
              <a:t>Expected outcomes</a:t>
            </a:r>
          </a:p>
          <a:p>
            <a:pPr algn="just">
              <a:buClr>
                <a:schemeClr val="accent2">
                  <a:lumMod val="75000"/>
                </a:schemeClr>
              </a:buClr>
              <a:buFont typeface="Courier New" panose="02070309020205020404" pitchFamily="49" charset="0"/>
              <a:buChar char="o"/>
              <a:defRPr/>
            </a:pPr>
            <a:r>
              <a:rPr lang="en-US" sz="2000" dirty="0"/>
              <a:t>Genetic</a:t>
            </a:r>
            <a:r>
              <a:rPr lang="pt-BR" sz="2000" dirty="0"/>
              <a:t> conservation of </a:t>
            </a:r>
            <a:r>
              <a:rPr lang="pt-BR" sz="2000" i="1" dirty="0"/>
              <a:t>A. malaccensis</a:t>
            </a:r>
            <a:r>
              <a:rPr lang="pt-BR" sz="2000" dirty="0"/>
              <a:t> is better achieved with more systematically designed and well-managed arboreta. </a:t>
            </a:r>
            <a:endParaRPr lang="pt-BR" sz="2000" dirty="0" smtClean="0"/>
          </a:p>
          <a:p>
            <a:pPr algn="just">
              <a:buClr>
                <a:schemeClr val="accent2">
                  <a:lumMod val="75000"/>
                </a:schemeClr>
              </a:buClr>
              <a:buFont typeface="Courier New" panose="02070309020205020404" pitchFamily="49" charset="0"/>
              <a:buChar char="o"/>
              <a:defRPr/>
            </a:pPr>
            <a:endParaRPr lang="pt-BR" sz="2000" dirty="0"/>
          </a:p>
          <a:p>
            <a:pPr algn="just">
              <a:buClr>
                <a:schemeClr val="accent2">
                  <a:lumMod val="75000"/>
                </a:schemeClr>
              </a:buClr>
              <a:buFont typeface="Courier New" panose="02070309020205020404" pitchFamily="49" charset="0"/>
              <a:buChar char="o"/>
              <a:defRPr/>
            </a:pPr>
            <a:r>
              <a:rPr lang="pt-BR" sz="2000" dirty="0" smtClean="0"/>
              <a:t>The </a:t>
            </a:r>
            <a:r>
              <a:rPr lang="pt-BR" sz="2000" dirty="0"/>
              <a:t>establishment of arboreta is expected to lessen harvesting pressure on natural populations in the long term when sufficient research and development on trees that are able to provide planting materials which produce high quality agarwood yield become readily available</a:t>
            </a:r>
            <a:r>
              <a:rPr lang="pt-BR" sz="2000" dirty="0" smtClean="0"/>
              <a:t>.</a:t>
            </a:r>
          </a:p>
          <a:p>
            <a:pPr algn="just">
              <a:buClr>
                <a:schemeClr val="accent2">
                  <a:lumMod val="75000"/>
                </a:schemeClr>
              </a:buClr>
              <a:buFont typeface="Courier New" panose="02070309020205020404" pitchFamily="49" charset="0"/>
              <a:buChar char="o"/>
              <a:defRPr/>
            </a:pPr>
            <a:endParaRPr lang="pt-BR" sz="2200" dirty="0"/>
          </a:p>
          <a:p>
            <a:pPr marL="0" indent="0">
              <a:buClr>
                <a:schemeClr val="accent2">
                  <a:lumMod val="75000"/>
                </a:schemeClr>
              </a:buClr>
              <a:buNone/>
              <a:defRPr/>
            </a:pPr>
            <a:endParaRPr lang="en-MY" sz="2000" dirty="0"/>
          </a:p>
        </p:txBody>
      </p:sp>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435600" y="3429000"/>
            <a:ext cx="3632200" cy="272415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207" y="3765933"/>
            <a:ext cx="4052887" cy="2050284"/>
          </a:xfrm>
          <a:prstGeom prst="rect">
            <a:avLst/>
          </a:prstGeom>
        </p:spPr>
      </p:pic>
    </p:spTree>
    <p:extLst>
      <p:ext uri="{BB962C8B-B14F-4D97-AF65-F5344CB8AC3E}">
        <p14:creationId xmlns:p14="http://schemas.microsoft.com/office/powerpoint/2010/main" val="723663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81000"/>
            <a:ext cx="8458200" cy="1631216"/>
          </a:xfrm>
          <a:prstGeom prst="rect">
            <a:avLst/>
          </a:prstGeom>
        </p:spPr>
        <p:txBody>
          <a:bodyPr wrap="square">
            <a:spAutoFit/>
          </a:bodyPr>
          <a:lstStyle/>
          <a:p>
            <a:pPr algn="just">
              <a:buClr>
                <a:schemeClr val="accent2">
                  <a:lumMod val="75000"/>
                </a:schemeClr>
              </a:buClr>
              <a:buFont typeface="Courier New" panose="02070309020205020404" pitchFamily="49" charset="0"/>
              <a:buChar char="o"/>
              <a:defRPr/>
            </a:pPr>
            <a:r>
              <a:rPr lang="en-US" dirty="0" smtClean="0"/>
              <a:t> </a:t>
            </a:r>
            <a:r>
              <a:rPr lang="en-US" sz="2000" dirty="0" smtClean="0">
                <a:latin typeface="Calibri" panose="020F0502020204030204" pitchFamily="34" charset="0"/>
                <a:cs typeface="Calibri" panose="020F0502020204030204" pitchFamily="34" charset="0"/>
              </a:rPr>
              <a:t>Inter</a:t>
            </a:r>
            <a:r>
              <a:rPr lang="pt-BR" sz="2000" dirty="0">
                <a:latin typeface="Calibri" panose="020F0502020204030204" pitchFamily="34" charset="0"/>
                <a:cs typeface="Calibri" panose="020F0502020204030204" pitchFamily="34" charset="0"/>
              </a:rPr>
              <a:t>-governmental collaborations on the research and conservation of </a:t>
            </a:r>
            <a:r>
              <a:rPr lang="pt-BR" sz="2000" i="1" dirty="0">
                <a:latin typeface="Calibri" panose="020F0502020204030204" pitchFamily="34" charset="0"/>
                <a:cs typeface="Calibri" panose="020F0502020204030204" pitchFamily="34" charset="0"/>
              </a:rPr>
              <a:t>A. malaccensis</a:t>
            </a:r>
            <a:r>
              <a:rPr lang="pt-BR" sz="2000" dirty="0">
                <a:latin typeface="Calibri" panose="020F0502020204030204" pitchFamily="34" charset="0"/>
                <a:cs typeface="Calibri" panose="020F0502020204030204" pitchFamily="34" charset="0"/>
              </a:rPr>
              <a:t> is pivotal and had improved since then. This involved forest managers and experts from different agencies such as the Forestry Department of Peninsular Malaysia, Malaysian Timber Industry Board and University Putra Malaysia.   </a:t>
            </a:r>
            <a:endParaRPr lang="en-MY" sz="2000" dirty="0">
              <a:latin typeface="Calibri" panose="020F0502020204030204" pitchFamily="34" charset="0"/>
              <a:cs typeface="Calibri" panose="020F0502020204030204" pitchFamily="34" charset="0"/>
            </a:endParaRPr>
          </a:p>
        </p:txBody>
      </p:sp>
      <p:graphicFrame>
        <p:nvGraphicFramePr>
          <p:cNvPr id="3" name="Diagram 2"/>
          <p:cNvGraphicFramePr/>
          <p:nvPr>
            <p:extLst>
              <p:ext uri="{D42A27DB-BD31-4B8C-83A1-F6EECF244321}">
                <p14:modId xmlns:p14="http://schemas.microsoft.com/office/powerpoint/2010/main" val="1727397011"/>
              </p:ext>
            </p:extLst>
          </p:nvPr>
        </p:nvGraphicFramePr>
        <p:xfrm>
          <a:off x="1676400" y="2057400"/>
          <a:ext cx="5943600" cy="350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1028700" y="5607784"/>
            <a:ext cx="7353300" cy="307777"/>
          </a:xfrm>
          <a:prstGeom prst="rect">
            <a:avLst/>
          </a:prstGeom>
        </p:spPr>
        <p:txBody>
          <a:bodyPr wrap="square">
            <a:spAutoFit/>
          </a:bodyPr>
          <a:lstStyle/>
          <a:p>
            <a:r>
              <a:rPr lang="en-US" sz="1400" b="1" dirty="0">
                <a:latin typeface="Calibri" panose="020F0502020204030204" pitchFamily="34" charset="0"/>
                <a:ea typeface="Calibri" panose="020F0502020204030204" pitchFamily="34" charset="0"/>
                <a:cs typeface="Calibri" panose="020F0502020204030204" pitchFamily="34" charset="0"/>
              </a:rPr>
              <a:t>Improvement (in blue) and future expectation (in </a:t>
            </a:r>
            <a:r>
              <a:rPr lang="en-US" sz="1400" b="1" dirty="0" smtClean="0">
                <a:latin typeface="Calibri" panose="020F0502020204030204" pitchFamily="34" charset="0"/>
                <a:ea typeface="Calibri" panose="020F0502020204030204" pitchFamily="34" charset="0"/>
                <a:cs typeface="Calibri" panose="020F0502020204030204" pitchFamily="34" charset="0"/>
              </a:rPr>
              <a:t>orange) </a:t>
            </a:r>
            <a:r>
              <a:rPr lang="en-US" sz="1400" b="1" dirty="0">
                <a:latin typeface="Calibri" panose="020F0502020204030204" pitchFamily="34" charset="0"/>
                <a:ea typeface="Calibri" panose="020F0502020204030204" pitchFamily="34" charset="0"/>
                <a:cs typeface="Calibri" panose="020F0502020204030204" pitchFamily="34" charset="0"/>
              </a:rPr>
              <a:t>after the CTSP project implementation. </a:t>
            </a:r>
            <a:endParaRPr lang="en-US" sz="1400" b="1" dirty="0">
              <a:latin typeface="Calibri" panose="020F0502020204030204" pitchFamily="34" charset="0"/>
              <a:cs typeface="Calibri" panose="020F0502020204030204" pitchFamily="34" charset="0"/>
            </a:endParaRPr>
          </a:p>
        </p:txBody>
      </p:sp>
      <p:sp>
        <p:nvSpPr>
          <p:cNvPr id="5" name="Rectangle 4"/>
          <p:cNvSpPr/>
          <p:nvPr/>
        </p:nvSpPr>
        <p:spPr>
          <a:xfrm>
            <a:off x="6324600" y="3668792"/>
            <a:ext cx="1295400" cy="1938992"/>
          </a:xfrm>
          <a:prstGeom prst="rect">
            <a:avLst/>
          </a:prstGeom>
        </p:spPr>
        <p:txBody>
          <a:bodyPr wrap="square">
            <a:spAutoFit/>
          </a:bodyPr>
          <a:lstStyle/>
          <a:p>
            <a:pPr algn="just"/>
            <a:r>
              <a:rPr lang="en-US" sz="800" dirty="0">
                <a:latin typeface="Calibri" panose="020F0502020204030204" pitchFamily="34" charset="0"/>
                <a:cs typeface="Calibri" panose="020F0502020204030204" pitchFamily="34" charset="0"/>
              </a:rPr>
              <a:t>Lau, K.H., Muhammad </a:t>
            </a:r>
            <a:r>
              <a:rPr lang="en-US" sz="800" dirty="0" err="1">
                <a:latin typeface="Calibri" panose="020F0502020204030204" pitchFamily="34" charset="0"/>
                <a:cs typeface="Calibri" panose="020F0502020204030204" pitchFamily="34" charset="0"/>
              </a:rPr>
              <a:t>Alif</a:t>
            </a:r>
            <a:r>
              <a:rPr lang="en-US" sz="800" dirty="0">
                <a:latin typeface="Calibri" panose="020F0502020204030204" pitchFamily="34" charset="0"/>
                <a:cs typeface="Calibri" panose="020F0502020204030204" pitchFamily="34" charset="0"/>
              </a:rPr>
              <a:t> A.A. &amp; Chua, L.S.L. 2022. A report on the strengthening of networking between relevant states and federal agencies to discuss and resolve issues on the conservation and sustainability of </a:t>
            </a:r>
            <a:r>
              <a:rPr lang="en-US" sz="800" i="1" dirty="0" err="1">
                <a:latin typeface="Calibri" panose="020F0502020204030204" pitchFamily="34" charset="0"/>
                <a:cs typeface="Calibri" panose="020F0502020204030204" pitchFamily="34" charset="0"/>
              </a:rPr>
              <a:t>Aquilaria</a:t>
            </a:r>
            <a:r>
              <a:rPr lang="en-US" sz="800" i="1" dirty="0">
                <a:latin typeface="Calibri" panose="020F0502020204030204" pitchFamily="34" charset="0"/>
                <a:cs typeface="Calibri" panose="020F0502020204030204" pitchFamily="34" charset="0"/>
              </a:rPr>
              <a:t> </a:t>
            </a:r>
            <a:r>
              <a:rPr lang="en-US" sz="800" i="1" dirty="0" err="1">
                <a:latin typeface="Calibri" panose="020F0502020204030204" pitchFamily="34" charset="0"/>
                <a:cs typeface="Calibri" panose="020F0502020204030204" pitchFamily="34" charset="0"/>
              </a:rPr>
              <a:t>malaccensis</a:t>
            </a:r>
            <a:r>
              <a:rPr lang="en-US" sz="800" dirty="0">
                <a:latin typeface="Calibri" panose="020F0502020204030204" pitchFamily="34" charset="0"/>
                <a:cs typeface="Calibri" panose="020F0502020204030204" pitchFamily="34" charset="0"/>
              </a:rPr>
              <a:t> in Malaysia, including the sharing of data. Report submitted to CITES Tree Species </a:t>
            </a:r>
            <a:r>
              <a:rPr lang="en-US" sz="800" dirty="0" err="1">
                <a:latin typeface="Calibri" panose="020F0502020204030204" pitchFamily="34" charset="0"/>
                <a:cs typeface="Calibri" panose="020F0502020204030204" pitchFamily="34" charset="0"/>
              </a:rPr>
              <a:t>Programme</a:t>
            </a:r>
            <a:r>
              <a:rPr lang="en-US" sz="800" dirty="0">
                <a:latin typeface="Calibri" panose="020F0502020204030204" pitchFamily="34" charset="0"/>
                <a:cs typeface="Calibri" panose="020F0502020204030204" pitchFamily="34" charset="0"/>
              </a:rPr>
              <a:t> (CTSP). Pp 6.</a:t>
            </a:r>
          </a:p>
        </p:txBody>
      </p:sp>
    </p:spTree>
    <p:extLst>
      <p:ext uri="{BB962C8B-B14F-4D97-AF65-F5344CB8AC3E}">
        <p14:creationId xmlns:p14="http://schemas.microsoft.com/office/powerpoint/2010/main" val="21228621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FBFDAF-2998-475D-9C90-14906977587D}"/>
              </a:ext>
            </a:extLst>
          </p:cNvPr>
          <p:cNvSpPr>
            <a:spLocks noGrp="1"/>
          </p:cNvSpPr>
          <p:nvPr>
            <p:ph idx="1"/>
          </p:nvPr>
        </p:nvSpPr>
        <p:spPr>
          <a:xfrm>
            <a:off x="457200" y="228600"/>
            <a:ext cx="8042275" cy="4343400"/>
          </a:xfrm>
        </p:spPr>
        <p:txBody>
          <a:bodyPr/>
          <a:lstStyle/>
          <a:p>
            <a:pPr>
              <a:buClr>
                <a:schemeClr val="accent2">
                  <a:lumMod val="75000"/>
                </a:schemeClr>
              </a:buClr>
              <a:defRPr/>
            </a:pPr>
            <a:r>
              <a:rPr lang="en-US" sz="2400" b="1" dirty="0" smtClean="0"/>
              <a:t>Challenges</a:t>
            </a:r>
          </a:p>
          <a:p>
            <a:pPr algn="just">
              <a:buClr>
                <a:schemeClr val="accent2">
                  <a:lumMod val="75000"/>
                </a:schemeClr>
              </a:buClr>
              <a:buFont typeface="Courier New" panose="02070309020205020404" pitchFamily="49" charset="0"/>
              <a:buChar char="o"/>
              <a:defRPr/>
            </a:pPr>
            <a:r>
              <a:rPr lang="en-US" sz="2000" dirty="0" smtClean="0"/>
              <a:t>Low availability of seedlings arising from the absence of reproductive mother trees, lack of flowering events and low germination. </a:t>
            </a:r>
          </a:p>
          <a:p>
            <a:pPr algn="just">
              <a:buClr>
                <a:schemeClr val="accent2">
                  <a:lumMod val="75000"/>
                </a:schemeClr>
              </a:buClr>
              <a:buFont typeface="Courier New" panose="02070309020205020404" pitchFamily="49" charset="0"/>
              <a:buChar char="o"/>
              <a:defRPr/>
            </a:pPr>
            <a:r>
              <a:rPr lang="en-US" sz="2000" dirty="0"/>
              <a:t>Mortality of mother trees.</a:t>
            </a:r>
          </a:p>
          <a:p>
            <a:pPr algn="just">
              <a:buClr>
                <a:schemeClr val="accent2">
                  <a:lumMod val="75000"/>
                </a:schemeClr>
              </a:buClr>
              <a:buFont typeface="Courier New" panose="02070309020205020404" pitchFamily="49" charset="0"/>
              <a:buChar char="o"/>
              <a:defRPr/>
            </a:pPr>
            <a:r>
              <a:rPr lang="en-US" sz="2000" dirty="0" smtClean="0"/>
              <a:t>Change </a:t>
            </a:r>
            <a:r>
              <a:rPr lang="en-US" sz="2000" dirty="0" smtClean="0"/>
              <a:t>of land status and accessibility to planned sites.</a:t>
            </a:r>
          </a:p>
          <a:p>
            <a:pPr algn="just">
              <a:buClr>
                <a:schemeClr val="accent2">
                  <a:lumMod val="75000"/>
                </a:schemeClr>
              </a:buClr>
              <a:buFont typeface="Courier New" panose="02070309020205020404" pitchFamily="49" charset="0"/>
              <a:buChar char="o"/>
              <a:defRPr/>
            </a:pPr>
            <a:r>
              <a:rPr lang="en-US" sz="2000" dirty="0" smtClean="0"/>
              <a:t>The </a:t>
            </a:r>
            <a:r>
              <a:rPr lang="en-US" sz="2000" dirty="0" smtClean="0"/>
              <a:t>Malaysian government had imposed nationwide Movement Control Order (MCO) from March 2020 until </a:t>
            </a:r>
            <a:r>
              <a:rPr lang="en-US" sz="2000" dirty="0"/>
              <a:t>J</a:t>
            </a:r>
            <a:r>
              <a:rPr lang="en-US" sz="2000" dirty="0" smtClean="0"/>
              <a:t>uly 2021 to curb the spread of COVID-19 – impeded planned field trips, meetings, etc.    </a:t>
            </a:r>
            <a:endParaRPr lang="en-US" sz="2000" dirty="0"/>
          </a:p>
          <a:p>
            <a:pPr>
              <a:buClr>
                <a:schemeClr val="accent2">
                  <a:lumMod val="75000"/>
                </a:schemeClr>
              </a:buClr>
              <a:defRPr/>
            </a:pPr>
            <a:endParaRPr lang="en-MY" sz="2000" dirty="0"/>
          </a:p>
        </p:txBody>
      </p:sp>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562600" y="3810000"/>
            <a:ext cx="3505200" cy="2334463"/>
          </a:xfrm>
          <a:prstGeom prst="rect">
            <a:avLst/>
          </a:prstGeom>
        </p:spPr>
      </p:pic>
    </p:spTree>
    <p:extLst>
      <p:ext uri="{BB962C8B-B14F-4D97-AF65-F5344CB8AC3E}">
        <p14:creationId xmlns:p14="http://schemas.microsoft.com/office/powerpoint/2010/main" val="1812479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0"/>
            <a:ext cx="7620000" cy="2677656"/>
          </a:xfrm>
          <a:prstGeom prst="rect">
            <a:avLst/>
          </a:prstGeom>
        </p:spPr>
        <p:txBody>
          <a:bodyPr wrap="square">
            <a:spAutoFit/>
          </a:bodyPr>
          <a:lstStyle/>
          <a:p>
            <a:pPr marL="285750" indent="-285750">
              <a:buClr>
                <a:schemeClr val="accent2">
                  <a:lumMod val="75000"/>
                </a:schemeClr>
              </a:buClr>
              <a:buFont typeface="Arial" panose="020B0604020202020204" pitchFamily="34" charset="0"/>
              <a:buChar char="•"/>
              <a:defRPr/>
            </a:pPr>
            <a:r>
              <a:rPr lang="en-US" sz="2400" b="1" dirty="0">
                <a:latin typeface="Calibri" panose="020F0502020204030204" pitchFamily="34" charset="0"/>
                <a:cs typeface="Calibri" panose="020F0502020204030204" pitchFamily="34" charset="0"/>
              </a:rPr>
              <a:t>Lessons </a:t>
            </a:r>
            <a:r>
              <a:rPr lang="en-US" sz="2400" b="1" dirty="0" smtClean="0">
                <a:latin typeface="Calibri" panose="020F0502020204030204" pitchFamily="34" charset="0"/>
                <a:cs typeface="Calibri" panose="020F0502020204030204" pitchFamily="34" charset="0"/>
              </a:rPr>
              <a:t>learned</a:t>
            </a:r>
          </a:p>
          <a:p>
            <a:pPr marL="285750" indent="-285750" algn="just">
              <a:buClr>
                <a:schemeClr val="accent2">
                  <a:lumMod val="75000"/>
                </a:schemeClr>
              </a:buClr>
              <a:buFont typeface="Courier New" panose="02070309020205020404" pitchFamily="49" charset="0"/>
              <a:buChar char="o"/>
              <a:defRPr/>
            </a:pPr>
            <a:r>
              <a:rPr lang="en-US" dirty="0" smtClean="0">
                <a:latin typeface="Calibri" panose="020F0502020204030204" pitchFamily="34" charset="0"/>
                <a:cs typeface="Calibri" panose="020F0502020204030204" pitchFamily="34" charset="0"/>
              </a:rPr>
              <a:t>Alternative or ‘backup plans’ need to be included at the planning stage.</a:t>
            </a:r>
          </a:p>
          <a:p>
            <a:pPr marL="285750" indent="-285750" algn="just">
              <a:buClr>
                <a:schemeClr val="accent2">
                  <a:lumMod val="75000"/>
                </a:schemeClr>
              </a:buClr>
              <a:buFont typeface="Courier New" panose="02070309020205020404" pitchFamily="49" charset="0"/>
              <a:buChar char="o"/>
              <a:defRPr/>
            </a:pPr>
            <a:r>
              <a:rPr lang="en-US" dirty="0" smtClean="0">
                <a:latin typeface="Calibri" panose="020F0502020204030204" pitchFamily="34" charset="0"/>
                <a:cs typeface="Calibri" panose="020F0502020204030204" pitchFamily="34" charset="0"/>
              </a:rPr>
              <a:t>Listing of several potential sites during initial meetings with respective land managers.</a:t>
            </a:r>
          </a:p>
          <a:p>
            <a:pPr marL="285750" indent="-285750" algn="just">
              <a:buClr>
                <a:schemeClr val="accent2">
                  <a:lumMod val="75000"/>
                </a:schemeClr>
              </a:buClr>
              <a:buFont typeface="Courier New" panose="02070309020205020404" pitchFamily="49" charset="0"/>
              <a:buChar char="o"/>
              <a:defRPr/>
            </a:pPr>
            <a:r>
              <a:rPr lang="en-US" dirty="0" smtClean="0">
                <a:latin typeface="Calibri" panose="020F0502020204030204" pitchFamily="34" charset="0"/>
                <a:cs typeface="Calibri" panose="020F0502020204030204" pitchFamily="34" charset="0"/>
              </a:rPr>
              <a:t>Acquire information on changes in land status as part of conservation management approach.</a:t>
            </a:r>
          </a:p>
          <a:p>
            <a:pPr marL="285750" indent="-285750" algn="just">
              <a:buClr>
                <a:schemeClr val="accent2">
                  <a:lumMod val="75000"/>
                </a:schemeClr>
              </a:buClr>
              <a:buFont typeface="Courier New" panose="02070309020205020404" pitchFamily="49" charset="0"/>
              <a:buChar char="o"/>
              <a:defRPr/>
            </a:pPr>
            <a:r>
              <a:rPr lang="en-US" dirty="0" smtClean="0">
                <a:latin typeface="Calibri" panose="020F0502020204030204" pitchFamily="34" charset="0"/>
                <a:cs typeface="Calibri" panose="020F0502020204030204" pitchFamily="34" charset="0"/>
              </a:rPr>
              <a:t>More dialogues should be organized to gather information on research and development from relevant stakeholders that could contribute to the conservation of </a:t>
            </a:r>
            <a:r>
              <a:rPr lang="en-US" i="1" dirty="0" smtClean="0">
                <a:latin typeface="Calibri" panose="020F0502020204030204" pitchFamily="34" charset="0"/>
                <a:cs typeface="Calibri" panose="020F0502020204030204" pitchFamily="34" charset="0"/>
              </a:rPr>
              <a:t>A. </a:t>
            </a:r>
            <a:r>
              <a:rPr lang="en-US" i="1" dirty="0" err="1" smtClean="0">
                <a:latin typeface="Calibri" panose="020F0502020204030204" pitchFamily="34" charset="0"/>
                <a:cs typeface="Calibri" panose="020F0502020204030204" pitchFamily="34" charset="0"/>
              </a:rPr>
              <a:t>malaccensis</a:t>
            </a:r>
            <a:r>
              <a:rPr lang="en-US" dirty="0" smtClean="0">
                <a:latin typeface="Calibri" panose="020F0502020204030204" pitchFamily="34" charset="0"/>
                <a:cs typeface="Calibri" panose="020F0502020204030204" pitchFamily="34" charset="0"/>
              </a:rPr>
              <a:t>.      </a:t>
            </a:r>
          </a:p>
        </p:txBody>
      </p:sp>
      <p:pic>
        <p:nvPicPr>
          <p:cNvPr id="3" name="Picture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85800" y="3429000"/>
            <a:ext cx="3124200" cy="2343150"/>
          </a:xfrm>
          <a:prstGeom prst="rect">
            <a:avLst/>
          </a:prstGeom>
        </p:spPr>
      </p:pic>
    </p:spTree>
    <p:extLst>
      <p:ext uri="{BB962C8B-B14F-4D97-AF65-F5344CB8AC3E}">
        <p14:creationId xmlns:p14="http://schemas.microsoft.com/office/powerpoint/2010/main" val="12688848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168C30B6B6D64891B8AA6035CFB24E" ma:contentTypeVersion="19" ma:contentTypeDescription="Create a new document." ma:contentTypeScope="" ma:versionID="f42f8fff2f04509a46edbd12ebedbd4f">
  <xsd:schema xmlns:xsd="http://www.w3.org/2001/XMLSchema" xmlns:xs="http://www.w3.org/2001/XMLSchema" xmlns:p="http://schemas.microsoft.com/office/2006/metadata/properties" xmlns:ns2="091e5ae7-c31f-43e0-b380-74509edc0e9e" xmlns:ns3="009fae64-a0e6-4869-b94e-2533145ac23d" xmlns:ns4="985ec44e-1bab-4c0b-9df0-6ba128686fc9" targetNamespace="http://schemas.microsoft.com/office/2006/metadata/properties" ma:root="true" ma:fieldsID="19c0a212e59bab8a8cdaec6f22176e7c" ns2:_="" ns3:_="" ns4:_="">
    <xsd:import namespace="091e5ae7-c31f-43e0-b380-74509edc0e9e"/>
    <xsd:import namespace="009fae64-a0e6-4869-b94e-2533145ac23d"/>
    <xsd:import namespace="985ec44e-1bab-4c0b-9df0-6ba128686fc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Assignedto" minOccurs="0"/>
                <xsd:element ref="ns2:MediaLengthInSeconds" minOccurs="0"/>
                <xsd:element ref="ns2:lcf76f155ced4ddcb4097134ff3c332f" minOccurs="0"/>
                <xsd:element ref="ns4:TaxCatchAll"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1e5ae7-c31f-43e0-b380-74509edc0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Assignedto" ma:index="20" nillable="true" ma:displayName="Assigned to" ma:format="Dropdown" ma:internalName="Assignedto">
      <xsd:simpleType>
        <xsd:restriction base="dms:Text">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Date" ma:index="25"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09fae64-a0e6-4869-b94e-2533145ac23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67ba9d11-ed79-45ab-82e1-2ff8e9c45b0e}" ma:internalName="TaxCatchAll" ma:showField="CatchAllData" ma:web="009fae64-a0e6-4869-b94e-2533145ac2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7DB28A-F152-4E11-9578-D1C2AD3E3122}"/>
</file>

<file path=customXml/itemProps2.xml><?xml version="1.0" encoding="utf-8"?>
<ds:datastoreItem xmlns:ds="http://schemas.openxmlformats.org/officeDocument/2006/customXml" ds:itemID="{CC628A7B-7225-4409-AA8B-4A42C14CBC21}"/>
</file>

<file path=docProps/app.xml><?xml version="1.0" encoding="utf-8"?>
<Properties xmlns="http://schemas.openxmlformats.org/officeDocument/2006/extended-properties" xmlns:vt="http://schemas.openxmlformats.org/officeDocument/2006/docPropsVTypes">
  <Template/>
  <TotalTime>4116</TotalTime>
  <Words>874</Words>
  <Application>Microsoft Office PowerPoint</Application>
  <PresentationFormat>On-screen Show (4:3)</PresentationFormat>
  <Paragraphs>83</Paragraphs>
  <Slides>11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ＭＳ Ｐゴシック</vt:lpstr>
      <vt:lpstr>Arial</vt:lpstr>
      <vt:lpstr>Calibri</vt:lpstr>
      <vt:lpstr>Courier New</vt:lpstr>
      <vt:lpstr>Times New Roman</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ICT-FRIM</dc:creator>
  <cp:lastModifiedBy>Lau Kah Hoo</cp:lastModifiedBy>
  <cp:revision>135</cp:revision>
  <dcterms:created xsi:type="dcterms:W3CDTF">2013-04-11T17:03:58Z</dcterms:created>
  <dcterms:modified xsi:type="dcterms:W3CDTF">2022-10-04T03:43:58Z</dcterms:modified>
</cp:coreProperties>
</file>