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97" r:id="rId5"/>
    <p:sldId id="298" r:id="rId6"/>
    <p:sldId id="299" r:id="rId7"/>
    <p:sldId id="300" r:id="rId8"/>
    <p:sldId id="301" r:id="rId9"/>
    <p:sldId id="306" r:id="rId10"/>
    <p:sldId id="302" r:id="rId11"/>
    <p:sldId id="303" r:id="rId12"/>
    <p:sldId id="312" r:id="rId13"/>
    <p:sldId id="271" r:id="rId14"/>
    <p:sldId id="308" r:id="rId15"/>
  </p:sldIdLst>
  <p:sldSz cx="12192000" cy="6858000"/>
  <p:notesSz cx="6858000" cy="9144000"/>
  <p:embeddedFontLst>
    <p:embeddedFont>
      <p:font typeface="Archiv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Yanone Kaffeesatz" panose="020B0604020202020204" charset="0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Y9soBNCriSFCVr3vfalohZ8eW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34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Lbls>
            <c:dLbl>
              <c:idx val="0"/>
              <c:layout>
                <c:manualLayout>
                  <c:x val="-0.1164162780047751"/>
                  <c:y val="0.1177052081807595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S-544 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246.000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CE1-491A-A62B-FD6044999501}"/>
                </c:ext>
              </c:extLst>
            </c:dLbl>
            <c:dLbl>
              <c:idx val="1"/>
              <c:layout>
                <c:manualLayout>
                  <c:x val="-0.1219185645384505"/>
                  <c:y val="1.836761289812363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S-608 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50.000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CE1-491A-A62B-FD6044999501}"/>
                </c:ext>
              </c:extLst>
            </c:dLbl>
            <c:dLbl>
              <c:idx val="2"/>
              <c:layout>
                <c:manualLayout>
                  <c:x val="-0.14148918303483135"/>
                  <c:y val="-0.1364927413385877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S-548 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250.000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CE1-491A-A62B-FD6044999501}"/>
                </c:ext>
              </c:extLst>
            </c:dLbl>
            <c:dLbl>
              <c:idx val="3"/>
              <c:layout>
                <c:manualLayout>
                  <c:x val="-9.0709303948252162E-2"/>
                  <c:y val="-0.2358776751120390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S-570 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114.000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CE1-491A-A62B-FD6044999501}"/>
                </c:ext>
              </c:extLst>
            </c:dLbl>
            <c:dLbl>
              <c:idx val="4"/>
              <c:layout>
                <c:manualLayout>
                  <c:x val="4.7483183252083762E-2"/>
                  <c:y val="-0.2897563961262633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S-566 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200.000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CE1-491A-A62B-FD6044999501}"/>
                </c:ext>
              </c:extLst>
            </c:dLbl>
            <c:dLbl>
              <c:idx val="5"/>
              <c:layout>
                <c:manualLayout>
                  <c:x val="0.1010970785352073"/>
                  <c:y val="-0.1830014162562605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S-556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250.000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CE1-491A-A62B-FD6044999501}"/>
                </c:ext>
              </c:extLst>
            </c:dLbl>
            <c:dLbl>
              <c:idx val="6"/>
              <c:layout>
                <c:manualLayout>
                  <c:x val="0.15581717193254976"/>
                  <c:y val="9.360100558092961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S-596</a:t>
                    </a:r>
                  </a:p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376.000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CE1-491A-A62B-FD60449995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S-544 Brazil</c:v>
                </c:pt>
                <c:pt idx="1">
                  <c:v>S-608 Brazil (2)</c:v>
                </c:pt>
                <c:pt idx="2">
                  <c:v>S-596 Argentina </c:v>
                </c:pt>
                <c:pt idx="3">
                  <c:v>S-570 Cuba </c:v>
                </c:pt>
                <c:pt idx="4">
                  <c:v>S-566 Guatemala </c:v>
                </c:pt>
                <c:pt idx="5">
                  <c:v>S-556 Guatemala - El Salvador - Nicaragua</c:v>
                </c:pt>
                <c:pt idx="6">
                  <c:v>S-596 Ecuador</c:v>
                </c:pt>
              </c:strCache>
            </c:strRef>
          </c:cat>
          <c:val>
            <c:numRef>
              <c:f>Plan1!$B$2:$B$8</c:f>
              <c:numCache>
                <c:formatCode>#,##0</c:formatCode>
                <c:ptCount val="7"/>
                <c:pt idx="0">
                  <c:v>246000</c:v>
                </c:pt>
                <c:pt idx="1">
                  <c:v>50000</c:v>
                </c:pt>
                <c:pt idx="2">
                  <c:v>250000</c:v>
                </c:pt>
                <c:pt idx="3">
                  <c:v>114000</c:v>
                </c:pt>
                <c:pt idx="4">
                  <c:v>200000</c:v>
                </c:pt>
                <c:pt idx="5">
                  <c:v>250000</c:v>
                </c:pt>
                <c:pt idx="6">
                  <c:v>376000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E1-491A-A62B-FD604499950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36125799524326"/>
          <c:y val="4.7575461731285566E-2"/>
          <c:w val="0.2826363044030436"/>
          <c:h val="0.87302090300677382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23E71-DC71-442C-96B7-DA1FE13FE605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8D4BBC5-4B54-4792-80B2-BF46F170857F}">
      <dgm:prSet phldrT="[Texto]" custT="1"/>
      <dgm:spPr/>
      <dgm:t>
        <a:bodyPr/>
        <a:lstStyle/>
        <a:p>
          <a:pPr algn="ctr"/>
          <a:r>
            <a:rPr lang="en-US" sz="1400" b="1" noProof="0" dirty="0"/>
            <a:t>ARGENTINA</a:t>
          </a:r>
        </a:p>
      </dgm:t>
    </dgm:pt>
    <dgm:pt modelId="{07789B22-9DE5-497E-A756-0E3C7C491887}" type="parTrans" cxnId="{19937DEA-322D-4284-81BF-943079BFF69B}">
      <dgm:prSet/>
      <dgm:spPr/>
      <dgm:t>
        <a:bodyPr/>
        <a:lstStyle/>
        <a:p>
          <a:endParaRPr lang="en-US" noProof="0" dirty="0"/>
        </a:p>
      </dgm:t>
    </dgm:pt>
    <dgm:pt modelId="{D707FAC7-7E6B-42A4-954C-B7673F7FCBD1}" type="sibTrans" cxnId="{19937DEA-322D-4284-81BF-943079BFF69B}">
      <dgm:prSet/>
      <dgm:spPr/>
      <dgm:t>
        <a:bodyPr/>
        <a:lstStyle/>
        <a:p>
          <a:endParaRPr lang="en-US" noProof="0" dirty="0"/>
        </a:p>
      </dgm:t>
    </dgm:pt>
    <dgm:pt modelId="{86271EFB-8031-41D9-AA24-0FD1E64DF858}">
      <dgm:prSet phldrT="[Texto]" custT="1"/>
      <dgm:spPr/>
      <dgm:t>
        <a:bodyPr/>
        <a:lstStyle/>
        <a:p>
          <a:pPr algn="l"/>
          <a:r>
            <a:rPr lang="en-US" sz="1200" noProof="0" dirty="0"/>
            <a:t>Agreement on Inventory design specifications</a:t>
          </a:r>
        </a:p>
      </dgm:t>
    </dgm:pt>
    <dgm:pt modelId="{DA6B2840-98AF-49C0-B254-43ED72CCA682}" type="parTrans" cxnId="{0ED8F093-A145-4E3A-992F-E2371B64E4FE}">
      <dgm:prSet/>
      <dgm:spPr/>
      <dgm:t>
        <a:bodyPr/>
        <a:lstStyle/>
        <a:p>
          <a:endParaRPr lang="en-US" noProof="0" dirty="0"/>
        </a:p>
      </dgm:t>
    </dgm:pt>
    <dgm:pt modelId="{7EA57A58-DAC5-4962-85CD-667102144C71}" type="sibTrans" cxnId="{0ED8F093-A145-4E3A-992F-E2371B64E4FE}">
      <dgm:prSet/>
      <dgm:spPr/>
      <dgm:t>
        <a:bodyPr/>
        <a:lstStyle/>
        <a:p>
          <a:endParaRPr lang="en-US" noProof="0" dirty="0"/>
        </a:p>
      </dgm:t>
    </dgm:pt>
    <dgm:pt modelId="{B51F4F22-3AFF-47DE-8838-C94D94618E6E}">
      <dgm:prSet phldrT="[Texto]" custT="1"/>
      <dgm:spPr/>
      <dgm:t>
        <a:bodyPr/>
        <a:lstStyle/>
        <a:p>
          <a:pPr algn="l"/>
          <a:r>
            <a:rPr lang="en-US" sz="1200" noProof="0" dirty="0"/>
            <a:t>2 scientific papers</a:t>
          </a:r>
        </a:p>
      </dgm:t>
    </dgm:pt>
    <dgm:pt modelId="{D3C3C84B-382D-4418-8E71-BE1A0F7C2FEC}" type="parTrans" cxnId="{6F71B1F2-B4D5-4971-8EA8-D650DAFD12C2}">
      <dgm:prSet/>
      <dgm:spPr/>
      <dgm:t>
        <a:bodyPr/>
        <a:lstStyle/>
        <a:p>
          <a:endParaRPr lang="en-US" noProof="0" dirty="0"/>
        </a:p>
      </dgm:t>
    </dgm:pt>
    <dgm:pt modelId="{DC19C4B5-E821-4940-B788-BFFEBB2F0A44}" type="sibTrans" cxnId="{6F71B1F2-B4D5-4971-8EA8-D650DAFD12C2}">
      <dgm:prSet/>
      <dgm:spPr/>
      <dgm:t>
        <a:bodyPr/>
        <a:lstStyle/>
        <a:p>
          <a:endParaRPr lang="en-US" noProof="0" dirty="0"/>
        </a:p>
      </dgm:t>
    </dgm:pt>
    <dgm:pt modelId="{B8B11BDB-88E2-4C73-B6B9-62C0E83B6DB3}">
      <dgm:prSet phldrT="[Texto]" custT="1"/>
      <dgm:spPr/>
      <dgm:t>
        <a:bodyPr/>
        <a:lstStyle/>
        <a:p>
          <a:pPr algn="ctr"/>
          <a:r>
            <a:rPr lang="en-US" sz="1400" b="1" noProof="0" dirty="0"/>
            <a:t>TRINATIONAL (Guatemala, Nicaragua &amp; El Salvador)</a:t>
          </a:r>
        </a:p>
      </dgm:t>
    </dgm:pt>
    <dgm:pt modelId="{E790E114-DC31-494A-A52F-CAD50E56C561}" type="parTrans" cxnId="{EA5A80DB-5416-41D0-8B28-3B8D903583A2}">
      <dgm:prSet/>
      <dgm:spPr/>
      <dgm:t>
        <a:bodyPr/>
        <a:lstStyle/>
        <a:p>
          <a:endParaRPr lang="en-US" noProof="0" dirty="0"/>
        </a:p>
      </dgm:t>
    </dgm:pt>
    <dgm:pt modelId="{04ADEBF4-563E-4E05-8DA3-AA6C114B5884}" type="sibTrans" cxnId="{EA5A80DB-5416-41D0-8B28-3B8D903583A2}">
      <dgm:prSet/>
      <dgm:spPr/>
      <dgm:t>
        <a:bodyPr/>
        <a:lstStyle/>
        <a:p>
          <a:endParaRPr lang="en-US" noProof="0" dirty="0"/>
        </a:p>
      </dgm:t>
    </dgm:pt>
    <dgm:pt modelId="{E4235BE6-CB67-4BE7-BBD8-0325F842B7F4}">
      <dgm:prSet phldrT="[Texto]" custT="1"/>
      <dgm:spPr/>
      <dgm:t>
        <a:bodyPr/>
        <a:lstStyle/>
        <a:p>
          <a:pPr algn="l"/>
          <a:r>
            <a:rPr lang="en-US" sz="1050" noProof="0" dirty="0"/>
            <a:t>6 national workshops</a:t>
          </a:r>
        </a:p>
      </dgm:t>
    </dgm:pt>
    <dgm:pt modelId="{43BBDB60-C93C-4258-B631-6402C70647AF}" type="parTrans" cxnId="{7F51D1D4-1F56-4A7B-B4CB-72A990103D86}">
      <dgm:prSet/>
      <dgm:spPr/>
      <dgm:t>
        <a:bodyPr/>
        <a:lstStyle/>
        <a:p>
          <a:endParaRPr lang="en-US" noProof="0" dirty="0"/>
        </a:p>
      </dgm:t>
    </dgm:pt>
    <dgm:pt modelId="{801B24BF-FEED-421A-8DCA-326D2A3B24F0}" type="sibTrans" cxnId="{7F51D1D4-1F56-4A7B-B4CB-72A990103D86}">
      <dgm:prSet/>
      <dgm:spPr/>
      <dgm:t>
        <a:bodyPr/>
        <a:lstStyle/>
        <a:p>
          <a:endParaRPr lang="en-US" noProof="0" dirty="0"/>
        </a:p>
      </dgm:t>
    </dgm:pt>
    <dgm:pt modelId="{FD4F3C2E-337F-4B21-B33F-B29E84206149}">
      <dgm:prSet phldrT="[Texto]" custT="1"/>
      <dgm:spPr/>
      <dgm:t>
        <a:bodyPr/>
        <a:lstStyle/>
        <a:p>
          <a:pPr algn="l"/>
          <a:r>
            <a:rPr lang="en-US" sz="1050" noProof="0" dirty="0"/>
            <a:t>Technical guide for forest nurseries, agroforestry and forest plantation (3 countries)</a:t>
          </a:r>
        </a:p>
      </dgm:t>
    </dgm:pt>
    <dgm:pt modelId="{1A5F3D94-B95F-47AB-A99F-579F66B8D131}" type="parTrans" cxnId="{EEED74A3-E318-4431-A2E4-5E559030E945}">
      <dgm:prSet/>
      <dgm:spPr/>
      <dgm:t>
        <a:bodyPr/>
        <a:lstStyle/>
        <a:p>
          <a:endParaRPr lang="en-US" noProof="0" dirty="0"/>
        </a:p>
      </dgm:t>
    </dgm:pt>
    <dgm:pt modelId="{20CBC55B-D537-4778-B867-E53369C9BD4E}" type="sibTrans" cxnId="{EEED74A3-E318-4431-A2E4-5E559030E945}">
      <dgm:prSet/>
      <dgm:spPr/>
      <dgm:t>
        <a:bodyPr/>
        <a:lstStyle/>
        <a:p>
          <a:endParaRPr lang="en-US" noProof="0" dirty="0"/>
        </a:p>
      </dgm:t>
    </dgm:pt>
    <dgm:pt modelId="{C74F139E-AC56-4DD8-B549-D5B217099731}">
      <dgm:prSet phldrT="[Texto]" custT="1"/>
      <dgm:spPr/>
      <dgm:t>
        <a:bodyPr/>
        <a:lstStyle/>
        <a:p>
          <a:pPr algn="ctr"/>
          <a:r>
            <a:rPr lang="en-US" sz="1400" b="1" noProof="0" dirty="0"/>
            <a:t>BRAZIL</a:t>
          </a:r>
        </a:p>
      </dgm:t>
    </dgm:pt>
    <dgm:pt modelId="{6CC2CDFE-5501-4B2B-886B-E285DC1B491C}" type="parTrans" cxnId="{1FF6CF1A-1D13-4A1A-BE92-474A5B9C279A}">
      <dgm:prSet/>
      <dgm:spPr/>
      <dgm:t>
        <a:bodyPr/>
        <a:lstStyle/>
        <a:p>
          <a:endParaRPr lang="en-US" noProof="0" dirty="0"/>
        </a:p>
      </dgm:t>
    </dgm:pt>
    <dgm:pt modelId="{2D35EC01-5C99-471B-A282-4544CB5498F2}" type="sibTrans" cxnId="{1FF6CF1A-1D13-4A1A-BE92-474A5B9C279A}">
      <dgm:prSet/>
      <dgm:spPr/>
      <dgm:t>
        <a:bodyPr/>
        <a:lstStyle/>
        <a:p>
          <a:endParaRPr lang="en-US" noProof="0" dirty="0"/>
        </a:p>
      </dgm:t>
    </dgm:pt>
    <dgm:pt modelId="{00C2951C-0DDF-4ED5-A069-6A0C223D407E}">
      <dgm:prSet phldrT="[Texto]" custT="1"/>
      <dgm:spPr/>
      <dgm:t>
        <a:bodyPr/>
        <a:lstStyle/>
        <a:p>
          <a:pPr algn="l"/>
          <a:r>
            <a:rPr lang="en-US" sz="1200" noProof="0" dirty="0"/>
            <a:t>Technical paper</a:t>
          </a:r>
        </a:p>
      </dgm:t>
    </dgm:pt>
    <dgm:pt modelId="{3F50799B-983A-4067-9A8D-0AD1D4B41C1F}" type="parTrans" cxnId="{60F23916-78E5-4C47-B71B-E8C4F1A2CB7C}">
      <dgm:prSet/>
      <dgm:spPr/>
      <dgm:t>
        <a:bodyPr/>
        <a:lstStyle/>
        <a:p>
          <a:endParaRPr lang="en-US" noProof="0" dirty="0"/>
        </a:p>
      </dgm:t>
    </dgm:pt>
    <dgm:pt modelId="{017DDD1D-66CC-4F39-AE68-B18B980EBECA}" type="sibTrans" cxnId="{60F23916-78E5-4C47-B71B-E8C4F1A2CB7C}">
      <dgm:prSet/>
      <dgm:spPr/>
      <dgm:t>
        <a:bodyPr/>
        <a:lstStyle/>
        <a:p>
          <a:endParaRPr lang="en-US" noProof="0" dirty="0"/>
        </a:p>
      </dgm:t>
    </dgm:pt>
    <dgm:pt modelId="{B9962818-45D1-4AA6-AC86-C407EC80A909}">
      <dgm:prSet phldrT="[Texto]" custT="1"/>
      <dgm:spPr/>
      <dgm:t>
        <a:bodyPr/>
        <a:lstStyle/>
        <a:p>
          <a:pPr algn="l"/>
          <a:r>
            <a:rPr lang="en-US" sz="1200" noProof="0" dirty="0"/>
            <a:t>Scientific papers</a:t>
          </a:r>
        </a:p>
      </dgm:t>
    </dgm:pt>
    <dgm:pt modelId="{9F82FAA0-DE10-431D-B85B-7708DD7C3DBE}" type="parTrans" cxnId="{6857288D-B10F-4466-A4F2-007D8BE7E642}">
      <dgm:prSet/>
      <dgm:spPr/>
      <dgm:t>
        <a:bodyPr/>
        <a:lstStyle/>
        <a:p>
          <a:endParaRPr lang="en-US" noProof="0" dirty="0"/>
        </a:p>
      </dgm:t>
    </dgm:pt>
    <dgm:pt modelId="{ABDB946E-BD9A-4C1C-9062-6C643C0B6E75}" type="sibTrans" cxnId="{6857288D-B10F-4466-A4F2-007D8BE7E642}">
      <dgm:prSet/>
      <dgm:spPr/>
      <dgm:t>
        <a:bodyPr/>
        <a:lstStyle/>
        <a:p>
          <a:endParaRPr lang="en-US" noProof="0" dirty="0"/>
        </a:p>
      </dgm:t>
    </dgm:pt>
    <dgm:pt modelId="{B30FC848-E097-4C4E-BFA7-DBA3179B5721}">
      <dgm:prSet phldrT="[Texto]" custT="1"/>
      <dgm:spPr/>
      <dgm:t>
        <a:bodyPr/>
        <a:lstStyle/>
        <a:p>
          <a:pPr algn="ctr"/>
          <a:r>
            <a:rPr lang="en-US" sz="1400" b="1" noProof="0" dirty="0"/>
            <a:t>CUBA</a:t>
          </a:r>
        </a:p>
      </dgm:t>
    </dgm:pt>
    <dgm:pt modelId="{11F4D4FB-FB95-4FCA-95CC-6E3B437D6A28}" type="parTrans" cxnId="{B717BEBF-F8FB-430B-972B-CF4727901F58}">
      <dgm:prSet/>
      <dgm:spPr/>
      <dgm:t>
        <a:bodyPr/>
        <a:lstStyle/>
        <a:p>
          <a:endParaRPr lang="en-US" noProof="0" dirty="0"/>
        </a:p>
      </dgm:t>
    </dgm:pt>
    <dgm:pt modelId="{44C2A84D-1982-42F8-8F85-606E398F4240}" type="sibTrans" cxnId="{B717BEBF-F8FB-430B-972B-CF4727901F58}">
      <dgm:prSet/>
      <dgm:spPr/>
      <dgm:t>
        <a:bodyPr/>
        <a:lstStyle/>
        <a:p>
          <a:endParaRPr lang="en-US" noProof="0" dirty="0"/>
        </a:p>
      </dgm:t>
    </dgm:pt>
    <dgm:pt modelId="{3F67B3FB-CF12-4B93-A2A2-74629C42688A}">
      <dgm:prSet phldrT="[Texto]" custT="1"/>
      <dgm:spPr/>
      <dgm:t>
        <a:bodyPr/>
        <a:lstStyle/>
        <a:p>
          <a:pPr algn="l"/>
          <a:r>
            <a:rPr lang="en-US" sz="1200" noProof="0" dirty="0"/>
            <a:t>ICCW indicator Framework assessment</a:t>
          </a:r>
        </a:p>
      </dgm:t>
    </dgm:pt>
    <dgm:pt modelId="{DA658D63-D35E-4A76-B6EA-8EA16B3D1D9C}" type="parTrans" cxnId="{10217FF9-F8B0-4870-A336-86D8D4409F9C}">
      <dgm:prSet/>
      <dgm:spPr/>
      <dgm:t>
        <a:bodyPr/>
        <a:lstStyle/>
        <a:p>
          <a:endParaRPr lang="en-US" noProof="0" dirty="0"/>
        </a:p>
      </dgm:t>
    </dgm:pt>
    <dgm:pt modelId="{490B5AB0-FA2C-41EA-BD64-F4AA25E5C91A}" type="sibTrans" cxnId="{10217FF9-F8B0-4870-A336-86D8D4409F9C}">
      <dgm:prSet/>
      <dgm:spPr/>
      <dgm:t>
        <a:bodyPr/>
        <a:lstStyle/>
        <a:p>
          <a:endParaRPr lang="en-US" noProof="0" dirty="0"/>
        </a:p>
      </dgm:t>
    </dgm:pt>
    <dgm:pt modelId="{95A7676C-F91A-40A3-8256-6085DD8A7957}">
      <dgm:prSet phldrT="[Texto]" custT="1"/>
      <dgm:spPr/>
      <dgm:t>
        <a:bodyPr/>
        <a:lstStyle/>
        <a:p>
          <a:pPr algn="l"/>
          <a:r>
            <a:rPr lang="en-US" sz="1200" noProof="0" dirty="0"/>
            <a:t>Planting in protected areas</a:t>
          </a:r>
        </a:p>
      </dgm:t>
    </dgm:pt>
    <dgm:pt modelId="{81BBC592-F670-44A9-8180-47DE53236880}" type="parTrans" cxnId="{07B4035A-9FD6-46B5-B849-5F781974348F}">
      <dgm:prSet/>
      <dgm:spPr/>
      <dgm:t>
        <a:bodyPr/>
        <a:lstStyle/>
        <a:p>
          <a:endParaRPr lang="en-US" noProof="0" dirty="0"/>
        </a:p>
      </dgm:t>
    </dgm:pt>
    <dgm:pt modelId="{6AC83BD6-D42A-47F7-A9C3-59F23D907F4E}" type="sibTrans" cxnId="{07B4035A-9FD6-46B5-B849-5F781974348F}">
      <dgm:prSet/>
      <dgm:spPr/>
      <dgm:t>
        <a:bodyPr/>
        <a:lstStyle/>
        <a:p>
          <a:endParaRPr lang="en-US" noProof="0" dirty="0"/>
        </a:p>
      </dgm:t>
    </dgm:pt>
    <dgm:pt modelId="{C4FB195D-74FF-4C7C-9354-DC31720D0392}">
      <dgm:prSet phldrT="[Texto]" custT="1"/>
      <dgm:spPr/>
      <dgm:t>
        <a:bodyPr/>
        <a:lstStyle/>
        <a:p>
          <a:pPr algn="ctr"/>
          <a:r>
            <a:rPr lang="en-US" sz="1400" b="1" noProof="0" dirty="0"/>
            <a:t>ECUADOR</a:t>
          </a:r>
          <a:r>
            <a:rPr lang="en-US" sz="1300" b="1" noProof="0" dirty="0"/>
            <a:t> </a:t>
          </a:r>
          <a:r>
            <a:rPr lang="en-US" sz="1300" noProof="0" dirty="0"/>
            <a:t>(project in progress)</a:t>
          </a:r>
          <a:endParaRPr lang="en-US" sz="1300" b="1" noProof="0" dirty="0"/>
        </a:p>
      </dgm:t>
    </dgm:pt>
    <dgm:pt modelId="{923E2FDF-3243-4690-A8E4-746CFBA75583}" type="parTrans" cxnId="{E0BC9712-DFD7-4B80-AC1E-2D7FE9451879}">
      <dgm:prSet/>
      <dgm:spPr/>
      <dgm:t>
        <a:bodyPr/>
        <a:lstStyle/>
        <a:p>
          <a:endParaRPr lang="en-US" noProof="0" dirty="0"/>
        </a:p>
      </dgm:t>
    </dgm:pt>
    <dgm:pt modelId="{01E1422B-8149-4198-9F95-701B6E97312D}" type="sibTrans" cxnId="{E0BC9712-DFD7-4B80-AC1E-2D7FE9451879}">
      <dgm:prSet/>
      <dgm:spPr/>
      <dgm:t>
        <a:bodyPr/>
        <a:lstStyle/>
        <a:p>
          <a:endParaRPr lang="en-US" noProof="0" dirty="0"/>
        </a:p>
      </dgm:t>
    </dgm:pt>
    <dgm:pt modelId="{C82C9B06-C59C-41E6-93E7-1CCD54A61D9D}">
      <dgm:prSet phldrT="[Texto]" custT="1"/>
      <dgm:spPr/>
      <dgm:t>
        <a:bodyPr/>
        <a:lstStyle/>
        <a:p>
          <a:pPr algn="ctr"/>
          <a:r>
            <a:rPr lang="en-US" sz="1400" b="1" noProof="0" dirty="0"/>
            <a:t>GUATEMALA</a:t>
          </a:r>
        </a:p>
      </dgm:t>
    </dgm:pt>
    <dgm:pt modelId="{C7269BD0-683B-4D8C-9430-0B527D9B35FA}" type="parTrans" cxnId="{995652B6-5E49-4735-84B3-E0BB313D1003}">
      <dgm:prSet/>
      <dgm:spPr/>
      <dgm:t>
        <a:bodyPr/>
        <a:lstStyle/>
        <a:p>
          <a:endParaRPr lang="en-US" noProof="0" dirty="0"/>
        </a:p>
      </dgm:t>
    </dgm:pt>
    <dgm:pt modelId="{2492626D-2B95-449B-839F-B21C986ECD1D}" type="sibTrans" cxnId="{995652B6-5E49-4735-84B3-E0BB313D1003}">
      <dgm:prSet/>
      <dgm:spPr/>
      <dgm:t>
        <a:bodyPr/>
        <a:lstStyle/>
        <a:p>
          <a:endParaRPr lang="en-US" noProof="0" dirty="0"/>
        </a:p>
      </dgm:t>
    </dgm:pt>
    <dgm:pt modelId="{DCEF82F7-A4EA-44B3-9A41-CF8517303FB0}">
      <dgm:prSet phldrT="[Texto]" custT="1"/>
      <dgm:spPr/>
      <dgm:t>
        <a:bodyPr/>
        <a:lstStyle/>
        <a:p>
          <a:pPr algn="l"/>
          <a:r>
            <a:rPr lang="en-US" sz="1200" noProof="0" dirty="0"/>
            <a:t>Collection of herbarium botanical vouchers</a:t>
          </a:r>
        </a:p>
      </dgm:t>
    </dgm:pt>
    <dgm:pt modelId="{40403CCE-CF60-412F-998E-31D5300253CD}" type="parTrans" cxnId="{CFD44F76-A218-461D-85B7-F5280649B3D4}">
      <dgm:prSet/>
      <dgm:spPr/>
      <dgm:t>
        <a:bodyPr/>
        <a:lstStyle/>
        <a:p>
          <a:endParaRPr lang="en-US" noProof="0" dirty="0"/>
        </a:p>
      </dgm:t>
    </dgm:pt>
    <dgm:pt modelId="{E35D82CF-5A74-465D-8C80-15BCB8179A17}" type="sibTrans" cxnId="{CFD44F76-A218-461D-85B7-F5280649B3D4}">
      <dgm:prSet/>
      <dgm:spPr/>
      <dgm:t>
        <a:bodyPr/>
        <a:lstStyle/>
        <a:p>
          <a:endParaRPr lang="en-US" noProof="0" dirty="0"/>
        </a:p>
      </dgm:t>
    </dgm:pt>
    <dgm:pt modelId="{77BA9241-98CB-4CD9-A513-2A137B5222F2}">
      <dgm:prSet phldrT="[Texto]" custT="1"/>
      <dgm:spPr/>
      <dgm:t>
        <a:bodyPr/>
        <a:lstStyle/>
        <a:p>
          <a:pPr algn="l"/>
          <a:r>
            <a:rPr lang="en-US" sz="1200" noProof="0" dirty="0"/>
            <a:t>Technical manual</a:t>
          </a:r>
        </a:p>
      </dgm:t>
    </dgm:pt>
    <dgm:pt modelId="{E8C8E382-F889-454B-80A7-00D7FDBED741}" type="parTrans" cxnId="{A997D92B-A914-41F6-AAC4-65DFFAB466D7}">
      <dgm:prSet/>
      <dgm:spPr/>
      <dgm:t>
        <a:bodyPr/>
        <a:lstStyle/>
        <a:p>
          <a:endParaRPr lang="en-US" noProof="0" dirty="0"/>
        </a:p>
      </dgm:t>
    </dgm:pt>
    <dgm:pt modelId="{385B7BC6-345D-4E74-BC2E-875CE3B0B1F9}" type="sibTrans" cxnId="{A997D92B-A914-41F6-AAC4-65DFFAB466D7}">
      <dgm:prSet/>
      <dgm:spPr/>
      <dgm:t>
        <a:bodyPr/>
        <a:lstStyle/>
        <a:p>
          <a:endParaRPr lang="en-US" noProof="0" dirty="0"/>
        </a:p>
      </dgm:t>
    </dgm:pt>
    <dgm:pt modelId="{E2D61E45-C7D9-4AD8-8941-78D9ECA56083}">
      <dgm:prSet phldrT="[Texto]" custT="1"/>
      <dgm:spPr/>
      <dgm:t>
        <a:bodyPr/>
        <a:lstStyle/>
        <a:p>
          <a:pPr algn="l"/>
          <a:r>
            <a:rPr lang="en-US" sz="1200" noProof="0" dirty="0"/>
            <a:t>CITES certificate resolution approval</a:t>
          </a:r>
        </a:p>
      </dgm:t>
    </dgm:pt>
    <dgm:pt modelId="{DA890B82-5177-43BA-B916-1B2A8DD69192}" type="parTrans" cxnId="{1E91403C-0C12-40A4-A83B-065E4C1D64C8}">
      <dgm:prSet/>
      <dgm:spPr/>
      <dgm:t>
        <a:bodyPr/>
        <a:lstStyle/>
        <a:p>
          <a:endParaRPr lang="en-US" noProof="0" dirty="0"/>
        </a:p>
      </dgm:t>
    </dgm:pt>
    <dgm:pt modelId="{C2131004-7F34-432C-8DFC-A4275E212693}" type="sibTrans" cxnId="{1E91403C-0C12-40A4-A83B-065E4C1D64C8}">
      <dgm:prSet/>
      <dgm:spPr/>
      <dgm:t>
        <a:bodyPr/>
        <a:lstStyle/>
        <a:p>
          <a:endParaRPr lang="en-US" noProof="0" dirty="0"/>
        </a:p>
      </dgm:t>
    </dgm:pt>
    <dgm:pt modelId="{154E3CF7-F2F6-4C19-82EC-8775391B0A5E}">
      <dgm:prSet phldrT="[Texto]" custT="1"/>
      <dgm:spPr/>
      <dgm:t>
        <a:bodyPr/>
        <a:lstStyle/>
        <a:p>
          <a:pPr algn="l"/>
          <a:r>
            <a:rPr lang="en-US" sz="1200" noProof="0" dirty="0"/>
            <a:t>5 reports (methodology, practices comparison)</a:t>
          </a:r>
        </a:p>
      </dgm:t>
    </dgm:pt>
    <dgm:pt modelId="{AE5BAE16-8E9C-472E-96DA-8B82FF7AE4F1}" type="parTrans" cxnId="{B664548F-B43E-4263-87CA-5C2E39ED7215}">
      <dgm:prSet/>
      <dgm:spPr/>
      <dgm:t>
        <a:bodyPr/>
        <a:lstStyle/>
        <a:p>
          <a:endParaRPr lang="en-US" noProof="0" dirty="0"/>
        </a:p>
      </dgm:t>
    </dgm:pt>
    <dgm:pt modelId="{8CC97F56-883B-4785-B7D6-764FB7BD296F}" type="sibTrans" cxnId="{B664548F-B43E-4263-87CA-5C2E39ED7215}">
      <dgm:prSet/>
      <dgm:spPr/>
      <dgm:t>
        <a:bodyPr/>
        <a:lstStyle/>
        <a:p>
          <a:endParaRPr lang="en-US" noProof="0" dirty="0"/>
        </a:p>
      </dgm:t>
    </dgm:pt>
    <dgm:pt modelId="{AFEA37FF-C392-4C09-8F75-9ABD3675B194}">
      <dgm:prSet phldrT="[Texto]" custT="1"/>
      <dgm:spPr/>
      <dgm:t>
        <a:bodyPr/>
        <a:lstStyle/>
        <a:p>
          <a:pPr algn="l"/>
          <a:r>
            <a:rPr lang="en-US" sz="1200" noProof="0" dirty="0"/>
            <a:t>Training students</a:t>
          </a:r>
        </a:p>
      </dgm:t>
    </dgm:pt>
    <dgm:pt modelId="{9254DA1D-90E4-4C45-8342-8C52FEF6B081}" type="parTrans" cxnId="{5B548B66-7C51-47C7-BF2F-405367080E5A}">
      <dgm:prSet/>
      <dgm:spPr/>
      <dgm:t>
        <a:bodyPr/>
        <a:lstStyle/>
        <a:p>
          <a:endParaRPr lang="en-US" noProof="0" dirty="0"/>
        </a:p>
      </dgm:t>
    </dgm:pt>
    <dgm:pt modelId="{1E1500F5-F720-450B-AD95-3EA7C85288E5}" type="sibTrans" cxnId="{5B548B66-7C51-47C7-BF2F-405367080E5A}">
      <dgm:prSet/>
      <dgm:spPr/>
      <dgm:t>
        <a:bodyPr/>
        <a:lstStyle/>
        <a:p>
          <a:endParaRPr lang="en-US" noProof="0" dirty="0"/>
        </a:p>
      </dgm:t>
    </dgm:pt>
    <dgm:pt modelId="{E5E34019-FDBD-402A-A19C-B137EE987B22}">
      <dgm:prSet phldrT="[Texto]" custT="1"/>
      <dgm:spPr/>
      <dgm:t>
        <a:bodyPr/>
        <a:lstStyle/>
        <a:p>
          <a:pPr algn="l"/>
          <a:r>
            <a:rPr lang="en-US" sz="1200" noProof="0" dirty="0"/>
            <a:t>Capacity building workshops</a:t>
          </a:r>
        </a:p>
      </dgm:t>
    </dgm:pt>
    <dgm:pt modelId="{053D9983-0396-4A82-916D-2251A3023F75}" type="parTrans" cxnId="{EDCF0F43-D64D-4447-B41D-66BDDB7AED2E}">
      <dgm:prSet/>
      <dgm:spPr/>
      <dgm:t>
        <a:bodyPr/>
        <a:lstStyle/>
        <a:p>
          <a:endParaRPr lang="en-US" noProof="0" dirty="0"/>
        </a:p>
      </dgm:t>
    </dgm:pt>
    <dgm:pt modelId="{C0CF0121-9C98-4574-9B74-4EC3286CDA55}" type="sibTrans" cxnId="{EDCF0F43-D64D-4447-B41D-66BDDB7AED2E}">
      <dgm:prSet/>
      <dgm:spPr/>
      <dgm:t>
        <a:bodyPr/>
        <a:lstStyle/>
        <a:p>
          <a:endParaRPr lang="en-US" noProof="0" dirty="0"/>
        </a:p>
      </dgm:t>
    </dgm:pt>
    <dgm:pt modelId="{1C596747-7C89-4873-A091-CD0699CC1046}">
      <dgm:prSet phldrT="[Texto]" custT="1"/>
      <dgm:spPr/>
      <dgm:t>
        <a:bodyPr/>
        <a:lstStyle/>
        <a:p>
          <a:pPr algn="l"/>
          <a:r>
            <a:rPr lang="en-US" sz="1200" noProof="0" dirty="0"/>
            <a:t>129 rosewood oil samples collected</a:t>
          </a:r>
        </a:p>
      </dgm:t>
    </dgm:pt>
    <dgm:pt modelId="{4F07DCF6-02F9-4F8E-A3A1-1153F67CB1E5}" type="parTrans" cxnId="{16E9AA71-2654-4D5B-B58F-C00CEB17B2D2}">
      <dgm:prSet/>
      <dgm:spPr/>
      <dgm:t>
        <a:bodyPr/>
        <a:lstStyle/>
        <a:p>
          <a:endParaRPr lang="en-US" noProof="0" dirty="0"/>
        </a:p>
      </dgm:t>
    </dgm:pt>
    <dgm:pt modelId="{B848CFF8-3948-4CED-ACED-BFB9BA94DA7B}" type="sibTrans" cxnId="{16E9AA71-2654-4D5B-B58F-C00CEB17B2D2}">
      <dgm:prSet/>
      <dgm:spPr/>
      <dgm:t>
        <a:bodyPr/>
        <a:lstStyle/>
        <a:p>
          <a:endParaRPr lang="en-US" noProof="0" dirty="0"/>
        </a:p>
      </dgm:t>
    </dgm:pt>
    <dgm:pt modelId="{662F1193-2E12-4CE0-9B16-73F03D5EA2CD}">
      <dgm:prSet phldrT="[Texto]" custT="1"/>
      <dgm:spPr/>
      <dgm:t>
        <a:bodyPr/>
        <a:lstStyle/>
        <a:p>
          <a:pPr algn="l"/>
          <a:r>
            <a:rPr lang="en-US" sz="1200" noProof="0" dirty="0"/>
            <a:t>NIRS discrimination model built</a:t>
          </a:r>
        </a:p>
      </dgm:t>
    </dgm:pt>
    <dgm:pt modelId="{D10931BD-A09F-45FF-A2BD-DFCA1B08528F}" type="parTrans" cxnId="{35F67DCE-270B-4649-B2B3-7F1A5C247FB3}">
      <dgm:prSet/>
      <dgm:spPr/>
      <dgm:t>
        <a:bodyPr/>
        <a:lstStyle/>
        <a:p>
          <a:endParaRPr lang="en-US" noProof="0" dirty="0"/>
        </a:p>
      </dgm:t>
    </dgm:pt>
    <dgm:pt modelId="{BA759ED5-3D1F-4FC2-B29D-2CD8B135352E}" type="sibTrans" cxnId="{35F67DCE-270B-4649-B2B3-7F1A5C247FB3}">
      <dgm:prSet/>
      <dgm:spPr/>
      <dgm:t>
        <a:bodyPr/>
        <a:lstStyle/>
        <a:p>
          <a:endParaRPr lang="en-US" noProof="0" dirty="0"/>
        </a:p>
      </dgm:t>
    </dgm:pt>
    <dgm:pt modelId="{E27C82F9-96BB-4264-88C4-1234CE3F8DB6}">
      <dgm:prSet phldrT="[Texto]" custT="1"/>
      <dgm:spPr/>
      <dgm:t>
        <a:bodyPr/>
        <a:lstStyle/>
        <a:p>
          <a:pPr algn="l"/>
          <a:r>
            <a:rPr lang="en-US" sz="1200" noProof="0" dirty="0"/>
            <a:t>4 </a:t>
          </a:r>
          <a:r>
            <a:rPr lang="en-US" sz="1200" noProof="0" dirty="0" err="1"/>
            <a:t>informatives</a:t>
          </a:r>
          <a:r>
            <a:rPr lang="en-US" sz="1200" noProof="0" dirty="0"/>
            <a:t> on wood ID</a:t>
          </a:r>
        </a:p>
      </dgm:t>
    </dgm:pt>
    <dgm:pt modelId="{E0EB09B9-A483-47F1-81C8-2C549B5D6166}" type="parTrans" cxnId="{20032E0A-E1C1-478C-9EA6-9E7A1ADB1ECE}">
      <dgm:prSet/>
      <dgm:spPr/>
      <dgm:t>
        <a:bodyPr/>
        <a:lstStyle/>
        <a:p>
          <a:endParaRPr lang="en-US" noProof="0" dirty="0"/>
        </a:p>
      </dgm:t>
    </dgm:pt>
    <dgm:pt modelId="{1A7C3ECB-C445-4820-B9AB-C2AFA153B1D3}" type="sibTrans" cxnId="{20032E0A-E1C1-478C-9EA6-9E7A1ADB1ECE}">
      <dgm:prSet/>
      <dgm:spPr/>
      <dgm:t>
        <a:bodyPr/>
        <a:lstStyle/>
        <a:p>
          <a:endParaRPr lang="en-US" noProof="0" dirty="0"/>
        </a:p>
      </dgm:t>
    </dgm:pt>
    <dgm:pt modelId="{80563E0A-B058-4E52-97B8-1A30CB227A43}">
      <dgm:prSet phldrT="[Texto]"/>
      <dgm:spPr/>
      <dgm:t>
        <a:bodyPr/>
        <a:lstStyle/>
        <a:p>
          <a:pPr algn="l"/>
          <a:endParaRPr lang="en-US" sz="1000" noProof="0" dirty="0"/>
        </a:p>
      </dgm:t>
    </dgm:pt>
    <dgm:pt modelId="{975F5148-8C2B-447F-9E24-2D91077511F4}" type="parTrans" cxnId="{9D0E7593-7984-4753-A897-B861476DB412}">
      <dgm:prSet/>
      <dgm:spPr/>
      <dgm:t>
        <a:bodyPr/>
        <a:lstStyle/>
        <a:p>
          <a:endParaRPr lang="en-US" noProof="0" dirty="0"/>
        </a:p>
      </dgm:t>
    </dgm:pt>
    <dgm:pt modelId="{21AC4E65-88B3-4A83-985D-335F1A018B77}" type="sibTrans" cxnId="{9D0E7593-7984-4753-A897-B861476DB412}">
      <dgm:prSet/>
      <dgm:spPr/>
      <dgm:t>
        <a:bodyPr/>
        <a:lstStyle/>
        <a:p>
          <a:endParaRPr lang="en-US" noProof="0" dirty="0"/>
        </a:p>
      </dgm:t>
    </dgm:pt>
    <dgm:pt modelId="{9ADEB810-FBD2-4F3B-BE00-4291264F2CDA}">
      <dgm:prSet phldrT="[Texto]" custT="1"/>
      <dgm:spPr/>
      <dgm:t>
        <a:bodyPr/>
        <a:lstStyle/>
        <a:p>
          <a:pPr algn="l"/>
          <a:r>
            <a:rPr lang="en-US" sz="1200" noProof="0" dirty="0"/>
            <a:t>Mahogany NIRS collected </a:t>
          </a:r>
        </a:p>
      </dgm:t>
    </dgm:pt>
    <dgm:pt modelId="{A06ADF7B-1D3C-4D4F-859B-AF05BB4C3165}" type="parTrans" cxnId="{406A3208-8373-409B-B930-7FC1E8F033CA}">
      <dgm:prSet/>
      <dgm:spPr/>
      <dgm:t>
        <a:bodyPr/>
        <a:lstStyle/>
        <a:p>
          <a:endParaRPr lang="en-US" noProof="0" dirty="0"/>
        </a:p>
      </dgm:t>
    </dgm:pt>
    <dgm:pt modelId="{15F70CA5-144B-4B4C-A83E-6A1327D9207C}" type="sibTrans" cxnId="{406A3208-8373-409B-B930-7FC1E8F033CA}">
      <dgm:prSet/>
      <dgm:spPr/>
      <dgm:t>
        <a:bodyPr/>
        <a:lstStyle/>
        <a:p>
          <a:endParaRPr lang="en-US" noProof="0" dirty="0"/>
        </a:p>
      </dgm:t>
    </dgm:pt>
    <dgm:pt modelId="{864288FA-3132-433E-8C15-F9A754A0B62E}">
      <dgm:prSet phldrT="[Texto]" custT="1"/>
      <dgm:spPr/>
      <dgm:t>
        <a:bodyPr/>
        <a:lstStyle/>
        <a:p>
          <a:pPr algn="l"/>
          <a:r>
            <a:rPr lang="en-US" sz="1200" noProof="0" dirty="0"/>
            <a:t>Capacity building</a:t>
          </a:r>
        </a:p>
      </dgm:t>
    </dgm:pt>
    <dgm:pt modelId="{A591F8A0-E955-4830-AF31-8BB13BC106B2}" type="parTrans" cxnId="{1EE55560-6BC9-45F0-AD80-E3FC30E197DF}">
      <dgm:prSet/>
      <dgm:spPr/>
      <dgm:t>
        <a:bodyPr/>
        <a:lstStyle/>
        <a:p>
          <a:endParaRPr lang="en-US" noProof="0" dirty="0"/>
        </a:p>
      </dgm:t>
    </dgm:pt>
    <dgm:pt modelId="{55B0A5AF-186C-4019-88AA-F53DE2D7B928}" type="sibTrans" cxnId="{1EE55560-6BC9-45F0-AD80-E3FC30E197DF}">
      <dgm:prSet/>
      <dgm:spPr/>
      <dgm:t>
        <a:bodyPr/>
        <a:lstStyle/>
        <a:p>
          <a:endParaRPr lang="en-US" noProof="0" dirty="0"/>
        </a:p>
      </dgm:t>
    </dgm:pt>
    <dgm:pt modelId="{7A9C25FE-1C57-4A87-9B12-73C505E77736}">
      <dgm:prSet phldrT="[Texto]" custT="1"/>
      <dgm:spPr/>
      <dgm:t>
        <a:bodyPr/>
        <a:lstStyle/>
        <a:p>
          <a:pPr algn="l"/>
          <a:r>
            <a:rPr lang="en-US" sz="1200" noProof="0" dirty="0"/>
            <a:t>Collection of </a:t>
          </a:r>
          <a:r>
            <a:rPr lang="en-US" sz="1200" i="1" noProof="0" dirty="0" err="1"/>
            <a:t>xylarium</a:t>
          </a:r>
          <a:r>
            <a:rPr lang="en-US" sz="1200" noProof="0" dirty="0"/>
            <a:t> samples</a:t>
          </a:r>
        </a:p>
      </dgm:t>
    </dgm:pt>
    <dgm:pt modelId="{55E1B980-8465-4AC6-AA74-00BE71E2D6F8}" type="parTrans" cxnId="{414FCB4C-A119-4665-911E-B73946EE3895}">
      <dgm:prSet/>
      <dgm:spPr/>
      <dgm:t>
        <a:bodyPr/>
        <a:lstStyle/>
        <a:p>
          <a:endParaRPr lang="en-US" noProof="0" dirty="0"/>
        </a:p>
      </dgm:t>
    </dgm:pt>
    <dgm:pt modelId="{912D9593-2E0C-4883-B30E-5B1C15DC607C}" type="sibTrans" cxnId="{414FCB4C-A119-4665-911E-B73946EE3895}">
      <dgm:prSet/>
      <dgm:spPr/>
      <dgm:t>
        <a:bodyPr/>
        <a:lstStyle/>
        <a:p>
          <a:endParaRPr lang="en-US" noProof="0" dirty="0"/>
        </a:p>
      </dgm:t>
    </dgm:pt>
    <dgm:pt modelId="{B463DBC0-902E-4142-A5B0-2A38491BCA5D}">
      <dgm:prSet phldrT="[Texto]" custT="1"/>
      <dgm:spPr/>
      <dgm:t>
        <a:bodyPr/>
        <a:lstStyle/>
        <a:p>
          <a:pPr algn="l"/>
          <a:r>
            <a:rPr lang="en-US" sz="1200" noProof="0" dirty="0"/>
            <a:t>4 scientific papers</a:t>
          </a:r>
        </a:p>
      </dgm:t>
    </dgm:pt>
    <dgm:pt modelId="{D67E6050-75F8-457F-A292-E9071BE7A74A}" type="parTrans" cxnId="{F72219CE-A609-4830-AC6B-72BF60D46639}">
      <dgm:prSet/>
      <dgm:spPr/>
      <dgm:t>
        <a:bodyPr/>
        <a:lstStyle/>
        <a:p>
          <a:endParaRPr lang="en-US" noProof="0" dirty="0"/>
        </a:p>
      </dgm:t>
    </dgm:pt>
    <dgm:pt modelId="{F71609B1-D24C-47D6-9A70-979BC8D4F208}" type="sibTrans" cxnId="{F72219CE-A609-4830-AC6B-72BF60D46639}">
      <dgm:prSet/>
      <dgm:spPr/>
      <dgm:t>
        <a:bodyPr/>
        <a:lstStyle/>
        <a:p>
          <a:endParaRPr lang="en-US" noProof="0" dirty="0"/>
        </a:p>
      </dgm:t>
    </dgm:pt>
    <dgm:pt modelId="{D7778FB2-C363-439D-9A05-13034DFA33C3}">
      <dgm:prSet phldrT="[Texto]" custT="1"/>
      <dgm:spPr/>
      <dgm:t>
        <a:bodyPr/>
        <a:lstStyle/>
        <a:p>
          <a:pPr algn="l"/>
          <a:r>
            <a:rPr lang="en-US" sz="1200" noProof="0" dirty="0"/>
            <a:t>Technical reports</a:t>
          </a:r>
        </a:p>
      </dgm:t>
    </dgm:pt>
    <dgm:pt modelId="{A6D21330-1AEA-42A7-AA6E-823D7934BF88}" type="parTrans" cxnId="{71BAFDEE-9F40-453C-B70D-18D089BC6755}">
      <dgm:prSet/>
      <dgm:spPr/>
      <dgm:t>
        <a:bodyPr/>
        <a:lstStyle/>
        <a:p>
          <a:endParaRPr lang="pt-BR"/>
        </a:p>
      </dgm:t>
    </dgm:pt>
    <dgm:pt modelId="{E6915847-C1CF-4D21-B929-F10721DA2B91}" type="sibTrans" cxnId="{71BAFDEE-9F40-453C-B70D-18D089BC6755}">
      <dgm:prSet/>
      <dgm:spPr/>
      <dgm:t>
        <a:bodyPr/>
        <a:lstStyle/>
        <a:p>
          <a:endParaRPr lang="pt-BR"/>
        </a:p>
      </dgm:t>
    </dgm:pt>
    <dgm:pt modelId="{D247B7C0-D0F4-45C0-9CDF-3D1A8BB41475}">
      <dgm:prSet phldrT="[Texto]" custT="1"/>
      <dgm:spPr/>
      <dgm:t>
        <a:bodyPr/>
        <a:lstStyle/>
        <a:p>
          <a:pPr algn="l"/>
          <a:r>
            <a:rPr lang="en-US" sz="1200" noProof="0" dirty="0"/>
            <a:t>Dalbergia foliar samples collection for molecular analysis</a:t>
          </a:r>
        </a:p>
      </dgm:t>
    </dgm:pt>
    <dgm:pt modelId="{A58D50A5-63E4-4C7A-A11C-5623184E3982}" type="parTrans" cxnId="{F6AD6725-9504-44C4-83C8-2D52F04164E0}">
      <dgm:prSet/>
      <dgm:spPr/>
      <dgm:t>
        <a:bodyPr/>
        <a:lstStyle/>
        <a:p>
          <a:endParaRPr lang="pt-BR"/>
        </a:p>
      </dgm:t>
    </dgm:pt>
    <dgm:pt modelId="{A9CDEFC4-FABD-4558-938A-273625D0AF9D}" type="sibTrans" cxnId="{F6AD6725-9504-44C4-83C8-2D52F04164E0}">
      <dgm:prSet/>
      <dgm:spPr/>
      <dgm:t>
        <a:bodyPr/>
        <a:lstStyle/>
        <a:p>
          <a:endParaRPr lang="pt-BR"/>
        </a:p>
      </dgm:t>
    </dgm:pt>
    <dgm:pt modelId="{3BBE23B9-ED32-406A-BDB2-527A09CF0B2B}">
      <dgm:prSet phldrT="[Texto]"/>
      <dgm:spPr/>
      <dgm:t>
        <a:bodyPr/>
        <a:lstStyle/>
        <a:p>
          <a:pPr algn="l"/>
          <a:endParaRPr lang="en-US" sz="1000" noProof="0" dirty="0"/>
        </a:p>
      </dgm:t>
    </dgm:pt>
    <dgm:pt modelId="{F374F05F-F04B-4D2C-BCDB-E1F9276E7307}" type="parTrans" cxnId="{9D5C8050-6953-407C-955A-47FB20E1EA70}">
      <dgm:prSet/>
      <dgm:spPr/>
      <dgm:t>
        <a:bodyPr/>
        <a:lstStyle/>
        <a:p>
          <a:endParaRPr lang="pt-BR"/>
        </a:p>
      </dgm:t>
    </dgm:pt>
    <dgm:pt modelId="{13484D59-1B0F-43FE-8988-996FA6A0DAE3}" type="sibTrans" cxnId="{9D5C8050-6953-407C-955A-47FB20E1EA70}">
      <dgm:prSet/>
      <dgm:spPr/>
      <dgm:t>
        <a:bodyPr/>
        <a:lstStyle/>
        <a:p>
          <a:endParaRPr lang="pt-BR"/>
        </a:p>
      </dgm:t>
    </dgm:pt>
    <dgm:pt modelId="{32DB5F6B-9F6B-4262-A881-7EFA50284B08}">
      <dgm:prSet phldrT="[Texto]" custT="1"/>
      <dgm:spPr/>
      <dgm:t>
        <a:bodyPr/>
        <a:lstStyle/>
        <a:p>
          <a:pPr algn="l"/>
          <a:r>
            <a:rPr lang="en-US" sz="1200" noProof="0" dirty="0"/>
            <a:t>Lab personnel training</a:t>
          </a:r>
        </a:p>
      </dgm:t>
    </dgm:pt>
    <dgm:pt modelId="{786E6D1A-BD43-431E-8142-43616DD5DA32}" type="parTrans" cxnId="{F0B48EDF-93F5-42D1-9732-22A9A261D292}">
      <dgm:prSet/>
      <dgm:spPr/>
      <dgm:t>
        <a:bodyPr/>
        <a:lstStyle/>
        <a:p>
          <a:endParaRPr lang="pt-BR"/>
        </a:p>
      </dgm:t>
    </dgm:pt>
    <dgm:pt modelId="{87B35F60-A3C2-485F-A17F-B98BC3649C7F}" type="sibTrans" cxnId="{F0B48EDF-93F5-42D1-9732-22A9A261D292}">
      <dgm:prSet/>
      <dgm:spPr/>
      <dgm:t>
        <a:bodyPr/>
        <a:lstStyle/>
        <a:p>
          <a:endParaRPr lang="pt-BR"/>
        </a:p>
      </dgm:t>
    </dgm:pt>
    <dgm:pt modelId="{642DF859-35AB-40DC-8C5F-2BD478F1624D}">
      <dgm:prSet phldrT="[Texto]" custT="1"/>
      <dgm:spPr/>
      <dgm:t>
        <a:bodyPr/>
        <a:lstStyle/>
        <a:p>
          <a:pPr algn="l"/>
          <a:r>
            <a:rPr lang="en-US" sz="1200" noProof="0" dirty="0"/>
            <a:t>Dalbergia DNA samples collection</a:t>
          </a:r>
        </a:p>
      </dgm:t>
    </dgm:pt>
    <dgm:pt modelId="{6C207803-42A3-4AA1-8486-BEF54399F737}" type="parTrans" cxnId="{EF5EE5A3-70AD-4182-A79C-F9CFF6BC44D1}">
      <dgm:prSet/>
      <dgm:spPr/>
      <dgm:t>
        <a:bodyPr/>
        <a:lstStyle/>
        <a:p>
          <a:endParaRPr lang="pt-BR"/>
        </a:p>
      </dgm:t>
    </dgm:pt>
    <dgm:pt modelId="{923597B9-0D81-488F-B565-144A2BED88C3}" type="sibTrans" cxnId="{EF5EE5A3-70AD-4182-A79C-F9CFF6BC44D1}">
      <dgm:prSet/>
      <dgm:spPr/>
      <dgm:t>
        <a:bodyPr/>
        <a:lstStyle/>
        <a:p>
          <a:endParaRPr lang="pt-BR"/>
        </a:p>
      </dgm:t>
    </dgm:pt>
    <dgm:pt modelId="{FAE54950-17C2-431A-A16C-A01BA6B9B33A}">
      <dgm:prSet phldrT="[Texto]" custT="1"/>
      <dgm:spPr/>
      <dgm:t>
        <a:bodyPr/>
        <a:lstStyle/>
        <a:p>
          <a:pPr algn="l"/>
          <a:r>
            <a:rPr lang="en-US" sz="1200" noProof="0" dirty="0"/>
            <a:t>Wood sample collection of 7 Dalbergia species</a:t>
          </a:r>
        </a:p>
      </dgm:t>
    </dgm:pt>
    <dgm:pt modelId="{A9729DE4-9030-4E5F-BC20-8CCC1686A64B}" type="parTrans" cxnId="{AF3C7AE9-3654-4BFF-816B-761FFDDE5CC3}">
      <dgm:prSet/>
      <dgm:spPr/>
      <dgm:t>
        <a:bodyPr/>
        <a:lstStyle/>
        <a:p>
          <a:endParaRPr lang="pt-BR"/>
        </a:p>
      </dgm:t>
    </dgm:pt>
    <dgm:pt modelId="{FEE58C67-4365-433F-9A6A-38FD02D9E48C}" type="sibTrans" cxnId="{AF3C7AE9-3654-4BFF-816B-761FFDDE5CC3}">
      <dgm:prSet/>
      <dgm:spPr/>
      <dgm:t>
        <a:bodyPr/>
        <a:lstStyle/>
        <a:p>
          <a:endParaRPr lang="pt-BR"/>
        </a:p>
      </dgm:t>
    </dgm:pt>
    <dgm:pt modelId="{2D89F737-E5CE-4132-B0AA-14C7D03ACD00}">
      <dgm:prSet phldrT="[Texto]" custT="1"/>
      <dgm:spPr/>
      <dgm:t>
        <a:bodyPr/>
        <a:lstStyle/>
        <a:p>
          <a:pPr algn="l"/>
          <a:r>
            <a:rPr lang="en-US" sz="1050" noProof="0" dirty="0"/>
            <a:t>Regional strategy 2022-2032</a:t>
          </a:r>
        </a:p>
      </dgm:t>
    </dgm:pt>
    <dgm:pt modelId="{B024DF64-397D-4CC8-8F64-0CF02A04A628}" type="parTrans" cxnId="{E8D3DE1F-B2C7-4801-A4E8-40E097880773}">
      <dgm:prSet/>
      <dgm:spPr/>
      <dgm:t>
        <a:bodyPr/>
        <a:lstStyle/>
        <a:p>
          <a:endParaRPr lang="pt-BR"/>
        </a:p>
      </dgm:t>
    </dgm:pt>
    <dgm:pt modelId="{08C5EEEF-2998-4BAF-AD0D-B80B6B29E55C}" type="sibTrans" cxnId="{E8D3DE1F-B2C7-4801-A4E8-40E097880773}">
      <dgm:prSet/>
      <dgm:spPr/>
      <dgm:t>
        <a:bodyPr/>
        <a:lstStyle/>
        <a:p>
          <a:endParaRPr lang="pt-BR"/>
        </a:p>
      </dgm:t>
    </dgm:pt>
    <dgm:pt modelId="{AE1949DE-7894-464A-8391-0B588939C128}">
      <dgm:prSet phldrT="[Texto]" custT="1"/>
      <dgm:spPr/>
      <dgm:t>
        <a:bodyPr/>
        <a:lstStyle/>
        <a:p>
          <a:pPr algn="l"/>
          <a:r>
            <a:rPr lang="en-US" sz="1050" noProof="0" dirty="0"/>
            <a:t>Developed automated monitoring tool for conservation and SFM</a:t>
          </a:r>
        </a:p>
      </dgm:t>
    </dgm:pt>
    <dgm:pt modelId="{183D257B-35C6-486E-9820-8655550D431F}" type="parTrans" cxnId="{5A87B8FD-75C5-478B-95D2-49512560D958}">
      <dgm:prSet/>
      <dgm:spPr/>
      <dgm:t>
        <a:bodyPr/>
        <a:lstStyle/>
        <a:p>
          <a:endParaRPr lang="pt-BR"/>
        </a:p>
      </dgm:t>
    </dgm:pt>
    <dgm:pt modelId="{60A853F9-9F85-4BB6-A68F-E0213429B245}" type="sibTrans" cxnId="{5A87B8FD-75C5-478B-95D2-49512560D958}">
      <dgm:prSet/>
      <dgm:spPr/>
      <dgm:t>
        <a:bodyPr/>
        <a:lstStyle/>
        <a:p>
          <a:endParaRPr lang="pt-BR"/>
        </a:p>
      </dgm:t>
    </dgm:pt>
    <dgm:pt modelId="{DC50DD37-7302-4D17-B21B-C90FA123698A}">
      <dgm:prSet phldrT="[Texto]" custT="1"/>
      <dgm:spPr/>
      <dgm:t>
        <a:bodyPr/>
        <a:lstStyle/>
        <a:p>
          <a:pPr algn="l"/>
          <a:r>
            <a:rPr lang="en-US" sz="1050" noProof="0" dirty="0"/>
            <a:t>Dalbergia phenological  calendar report by country</a:t>
          </a:r>
        </a:p>
      </dgm:t>
    </dgm:pt>
    <dgm:pt modelId="{B7D39C25-A5F7-4A3F-A513-3148A6E9A53A}" type="parTrans" cxnId="{BB9600CD-F1A7-4ADF-AF99-9359AAF155D2}">
      <dgm:prSet/>
      <dgm:spPr/>
      <dgm:t>
        <a:bodyPr/>
        <a:lstStyle/>
        <a:p>
          <a:endParaRPr lang="pt-BR"/>
        </a:p>
      </dgm:t>
    </dgm:pt>
    <dgm:pt modelId="{1687CE85-581E-42F5-8EAA-31FD1ED17360}" type="sibTrans" cxnId="{BB9600CD-F1A7-4ADF-AF99-9359AAF155D2}">
      <dgm:prSet/>
      <dgm:spPr/>
      <dgm:t>
        <a:bodyPr/>
        <a:lstStyle/>
        <a:p>
          <a:endParaRPr lang="pt-BR"/>
        </a:p>
      </dgm:t>
    </dgm:pt>
    <dgm:pt modelId="{E478C944-7620-49F9-8E67-2F676B38BA25}">
      <dgm:prSet phldrT="[Texto]" custT="1"/>
      <dgm:spPr/>
      <dgm:t>
        <a:bodyPr/>
        <a:lstStyle/>
        <a:p>
          <a:pPr algn="l"/>
          <a:r>
            <a:rPr lang="en-US" sz="1050" noProof="0" dirty="0"/>
            <a:t>Training for PSP measurement</a:t>
          </a:r>
        </a:p>
      </dgm:t>
    </dgm:pt>
    <dgm:pt modelId="{4CEE7D6D-D7F5-4873-9E53-B65300102579}" type="parTrans" cxnId="{E4E13CCB-D953-4606-A1BE-2B90D364FB40}">
      <dgm:prSet/>
      <dgm:spPr/>
      <dgm:t>
        <a:bodyPr/>
        <a:lstStyle/>
        <a:p>
          <a:endParaRPr lang="pt-BR"/>
        </a:p>
      </dgm:t>
    </dgm:pt>
    <dgm:pt modelId="{F496F8A4-FC6E-4BF4-8973-CE163907A089}" type="sibTrans" cxnId="{E4E13CCB-D953-4606-A1BE-2B90D364FB40}">
      <dgm:prSet/>
      <dgm:spPr/>
      <dgm:t>
        <a:bodyPr/>
        <a:lstStyle/>
        <a:p>
          <a:endParaRPr lang="pt-BR"/>
        </a:p>
      </dgm:t>
    </dgm:pt>
    <dgm:pt modelId="{A884611F-21F2-4962-BB07-46F3A074E84C}">
      <dgm:prSet phldrT="[Texto]" custT="1"/>
      <dgm:spPr/>
      <dgm:t>
        <a:bodyPr/>
        <a:lstStyle/>
        <a:p>
          <a:pPr algn="l"/>
          <a:r>
            <a:rPr lang="en-US" sz="1050" noProof="0" dirty="0"/>
            <a:t>Manual for NDF preparation</a:t>
          </a:r>
        </a:p>
      </dgm:t>
    </dgm:pt>
    <dgm:pt modelId="{9F91DB5A-18EC-43A0-A880-8BB650F5EBCD}" type="parTrans" cxnId="{809AD9AD-2C92-4F81-8225-2B6C0E932B5A}">
      <dgm:prSet/>
      <dgm:spPr/>
      <dgm:t>
        <a:bodyPr/>
        <a:lstStyle/>
        <a:p>
          <a:endParaRPr lang="pt-BR"/>
        </a:p>
      </dgm:t>
    </dgm:pt>
    <dgm:pt modelId="{F3C0D50A-9D6A-4205-953C-1638A548BD28}" type="sibTrans" cxnId="{809AD9AD-2C92-4F81-8225-2B6C0E932B5A}">
      <dgm:prSet/>
      <dgm:spPr/>
      <dgm:t>
        <a:bodyPr/>
        <a:lstStyle/>
        <a:p>
          <a:endParaRPr lang="pt-BR"/>
        </a:p>
      </dgm:t>
    </dgm:pt>
    <dgm:pt modelId="{9B8FC761-005E-4ADE-B682-367FAC39DB89}">
      <dgm:prSet phldrT="[Texto]" custT="1"/>
      <dgm:spPr/>
      <dgm:t>
        <a:bodyPr/>
        <a:lstStyle/>
        <a:p>
          <a:pPr algn="l"/>
          <a:r>
            <a:rPr lang="en-US" sz="1050" noProof="0" dirty="0"/>
            <a:t>NDF for Dalbergia retusa (3 countries)</a:t>
          </a:r>
        </a:p>
      </dgm:t>
    </dgm:pt>
    <dgm:pt modelId="{6B82BDD2-40F0-4B19-978B-BD80DC4D7FAD}" type="parTrans" cxnId="{FA663FC0-C217-468A-AED8-B608385A837D}">
      <dgm:prSet/>
      <dgm:spPr/>
      <dgm:t>
        <a:bodyPr/>
        <a:lstStyle/>
        <a:p>
          <a:endParaRPr lang="pt-BR"/>
        </a:p>
      </dgm:t>
    </dgm:pt>
    <dgm:pt modelId="{0D5BEAEB-9FD9-400A-B713-110C54D07BA9}" type="sibTrans" cxnId="{FA663FC0-C217-468A-AED8-B608385A837D}">
      <dgm:prSet/>
      <dgm:spPr/>
      <dgm:t>
        <a:bodyPr/>
        <a:lstStyle/>
        <a:p>
          <a:endParaRPr lang="pt-BR"/>
        </a:p>
      </dgm:t>
    </dgm:pt>
    <dgm:pt modelId="{C5F3F0E8-87D5-4F3A-925C-DE5E79D35B1F}">
      <dgm:prSet phldrT="[Texto]"/>
      <dgm:spPr/>
      <dgm:t>
        <a:bodyPr/>
        <a:lstStyle/>
        <a:p>
          <a:pPr algn="l"/>
          <a:endParaRPr lang="en-US" sz="1000" noProof="0" dirty="0"/>
        </a:p>
      </dgm:t>
    </dgm:pt>
    <dgm:pt modelId="{5E1C03F7-82F2-4512-89B4-02A11C7F6315}" type="parTrans" cxnId="{633BBDF2-050C-4287-A406-820F22556270}">
      <dgm:prSet/>
      <dgm:spPr/>
      <dgm:t>
        <a:bodyPr/>
        <a:lstStyle/>
        <a:p>
          <a:endParaRPr lang="pt-BR"/>
        </a:p>
      </dgm:t>
    </dgm:pt>
    <dgm:pt modelId="{54D217D9-BA15-472B-9598-791E52A741EF}" type="sibTrans" cxnId="{633BBDF2-050C-4287-A406-820F22556270}">
      <dgm:prSet/>
      <dgm:spPr/>
      <dgm:t>
        <a:bodyPr/>
        <a:lstStyle/>
        <a:p>
          <a:endParaRPr lang="pt-BR"/>
        </a:p>
      </dgm:t>
    </dgm:pt>
    <dgm:pt modelId="{26D757E1-A685-4253-BAA0-BF5F74776E33}">
      <dgm:prSet phldrT="[Texto]"/>
      <dgm:spPr/>
      <dgm:t>
        <a:bodyPr/>
        <a:lstStyle/>
        <a:p>
          <a:pPr algn="l"/>
          <a:endParaRPr lang="en-US" sz="1000" noProof="0" dirty="0"/>
        </a:p>
      </dgm:t>
    </dgm:pt>
    <dgm:pt modelId="{3E0E4E58-28A9-4D6B-A973-B9E528DEE061}" type="parTrans" cxnId="{74025E78-AE5F-44B8-9B53-52697E3E6FA8}">
      <dgm:prSet/>
      <dgm:spPr/>
      <dgm:t>
        <a:bodyPr/>
        <a:lstStyle/>
        <a:p>
          <a:endParaRPr lang="pt-BR"/>
        </a:p>
      </dgm:t>
    </dgm:pt>
    <dgm:pt modelId="{EBF079D6-0C59-494E-BE14-53CA414D5FD2}" type="sibTrans" cxnId="{74025E78-AE5F-44B8-9B53-52697E3E6FA8}">
      <dgm:prSet/>
      <dgm:spPr/>
      <dgm:t>
        <a:bodyPr/>
        <a:lstStyle/>
        <a:p>
          <a:endParaRPr lang="pt-BR"/>
        </a:p>
      </dgm:t>
    </dgm:pt>
    <dgm:pt modelId="{7495C4ED-7113-47C7-9661-905D921C84A2}">
      <dgm:prSet phldrT="[Texto]" custT="1"/>
      <dgm:spPr/>
      <dgm:t>
        <a:bodyPr/>
        <a:lstStyle/>
        <a:p>
          <a:pPr algn="l"/>
          <a:r>
            <a:rPr lang="en-US" sz="1200" noProof="0" dirty="0"/>
            <a:t>Agreement signed between PAKKIRU and the Project</a:t>
          </a:r>
        </a:p>
      </dgm:t>
    </dgm:pt>
    <dgm:pt modelId="{2B4D3CC2-12B5-43DC-B6E0-8CC18053BCA0}" type="parTrans" cxnId="{AED3746E-B312-40B5-8354-CCE41299E5C5}">
      <dgm:prSet/>
      <dgm:spPr/>
      <dgm:t>
        <a:bodyPr/>
        <a:lstStyle/>
        <a:p>
          <a:endParaRPr lang="pt-BR"/>
        </a:p>
      </dgm:t>
    </dgm:pt>
    <dgm:pt modelId="{0C606FE2-12A4-4DED-B837-1858EDCF1FBF}" type="sibTrans" cxnId="{AED3746E-B312-40B5-8354-CCE41299E5C5}">
      <dgm:prSet/>
      <dgm:spPr/>
      <dgm:t>
        <a:bodyPr/>
        <a:lstStyle/>
        <a:p>
          <a:endParaRPr lang="pt-BR"/>
        </a:p>
      </dgm:t>
    </dgm:pt>
    <dgm:pt modelId="{4033668C-22EB-4603-B652-134237C71A74}">
      <dgm:prSet phldrT="[Texto]" custT="1"/>
      <dgm:spPr/>
      <dgm:t>
        <a:bodyPr/>
        <a:lstStyle/>
        <a:p>
          <a:pPr algn="l"/>
          <a:r>
            <a:rPr lang="en-US" sz="1200" noProof="0" dirty="0"/>
            <a:t>MOUs with the </a:t>
          </a:r>
          <a:r>
            <a:rPr lang="en-US" sz="1200" noProof="0" dirty="0" err="1"/>
            <a:t>Ceploa</a:t>
          </a:r>
          <a:r>
            <a:rPr lang="en-US" sz="1200" noProof="0" dirty="0"/>
            <a:t> and Elena Andi communities</a:t>
          </a:r>
        </a:p>
      </dgm:t>
    </dgm:pt>
    <dgm:pt modelId="{6A73F970-36BA-42B3-BF6F-8B567AB0A648}" type="parTrans" cxnId="{9C97B28B-3DC4-4480-A68B-716A880B7434}">
      <dgm:prSet/>
      <dgm:spPr/>
      <dgm:t>
        <a:bodyPr/>
        <a:lstStyle/>
        <a:p>
          <a:endParaRPr lang="pt-BR"/>
        </a:p>
      </dgm:t>
    </dgm:pt>
    <dgm:pt modelId="{B924BD58-7198-49BB-8489-A8AFC7E7E5E9}" type="sibTrans" cxnId="{9C97B28B-3DC4-4480-A68B-716A880B7434}">
      <dgm:prSet/>
      <dgm:spPr/>
      <dgm:t>
        <a:bodyPr/>
        <a:lstStyle/>
        <a:p>
          <a:endParaRPr lang="pt-BR"/>
        </a:p>
      </dgm:t>
    </dgm:pt>
    <dgm:pt modelId="{6DBC2161-FE38-4509-A4A9-53906A205537}">
      <dgm:prSet phldrT="[Texto]" custT="1"/>
      <dgm:spPr/>
      <dgm:t>
        <a:bodyPr/>
        <a:lstStyle/>
        <a:p>
          <a:pPr algn="l"/>
          <a:r>
            <a:rPr lang="en-US" sz="1200" noProof="0" dirty="0"/>
            <a:t>Field information collection on social and forestry aspects</a:t>
          </a:r>
        </a:p>
      </dgm:t>
    </dgm:pt>
    <dgm:pt modelId="{32DB1028-FEBC-4C9A-9DB5-B99ACC25545B}" type="parTrans" cxnId="{9FFCE200-B1A0-4E79-AC36-CB05CCB9323C}">
      <dgm:prSet/>
      <dgm:spPr/>
      <dgm:t>
        <a:bodyPr/>
        <a:lstStyle/>
        <a:p>
          <a:endParaRPr lang="pt-BR"/>
        </a:p>
      </dgm:t>
    </dgm:pt>
    <dgm:pt modelId="{F718E2A8-F308-43EB-9470-10F580812929}" type="sibTrans" cxnId="{9FFCE200-B1A0-4E79-AC36-CB05CCB9323C}">
      <dgm:prSet/>
      <dgm:spPr/>
      <dgm:t>
        <a:bodyPr/>
        <a:lstStyle/>
        <a:p>
          <a:endParaRPr lang="pt-BR"/>
        </a:p>
      </dgm:t>
    </dgm:pt>
    <dgm:pt modelId="{E68DE32E-A3FE-4DE4-91EA-857E4956B36C}">
      <dgm:prSet phldrT="[Texto]" custT="1"/>
      <dgm:spPr/>
      <dgm:t>
        <a:bodyPr/>
        <a:lstStyle/>
        <a:p>
          <a:pPr algn="l"/>
          <a:r>
            <a:rPr lang="en-US" sz="1200" noProof="0" dirty="0"/>
            <a:t>Samples of </a:t>
          </a:r>
          <a:r>
            <a:rPr lang="en-US" sz="1200" i="1" noProof="0" dirty="0"/>
            <a:t>Cedrela Odorata </a:t>
          </a:r>
          <a:r>
            <a:rPr lang="en-US" sz="1200" noProof="0" dirty="0"/>
            <a:t>and </a:t>
          </a:r>
          <a:r>
            <a:rPr lang="en-US" sz="1200" i="1" noProof="0" dirty="0"/>
            <a:t>Swietenia macrophylla </a:t>
          </a:r>
          <a:r>
            <a:rPr lang="en-US" sz="1200" noProof="0" dirty="0"/>
            <a:t>collected</a:t>
          </a:r>
        </a:p>
      </dgm:t>
    </dgm:pt>
    <dgm:pt modelId="{EC451F19-8C56-43CB-82F6-700798D6CDF2}" type="parTrans" cxnId="{6BC180AC-940C-4C0E-AF10-D06CB1453291}">
      <dgm:prSet/>
      <dgm:spPr/>
      <dgm:t>
        <a:bodyPr/>
        <a:lstStyle/>
        <a:p>
          <a:endParaRPr lang="pt-BR"/>
        </a:p>
      </dgm:t>
    </dgm:pt>
    <dgm:pt modelId="{5D19DF36-D378-4085-A53C-4B3793CF6421}" type="sibTrans" cxnId="{6BC180AC-940C-4C0E-AF10-D06CB1453291}">
      <dgm:prSet/>
      <dgm:spPr/>
      <dgm:t>
        <a:bodyPr/>
        <a:lstStyle/>
        <a:p>
          <a:endParaRPr lang="pt-BR"/>
        </a:p>
      </dgm:t>
    </dgm:pt>
    <dgm:pt modelId="{B9676191-4277-4B4F-A750-B5CD7E6110AB}">
      <dgm:prSet phldrT="[Texto]" custT="1"/>
      <dgm:spPr/>
      <dgm:t>
        <a:bodyPr/>
        <a:lstStyle/>
        <a:p>
          <a:pPr algn="l"/>
          <a:r>
            <a:rPr lang="en-US" sz="1200" noProof="0" dirty="0"/>
            <a:t>TFU article in preparation</a:t>
          </a:r>
        </a:p>
      </dgm:t>
    </dgm:pt>
    <dgm:pt modelId="{0C14D4CB-B60A-406E-955D-6B7CF833CD5F}" type="parTrans" cxnId="{CA2D6008-15C3-4B1A-BC63-FE03E3AF41A6}">
      <dgm:prSet/>
      <dgm:spPr/>
      <dgm:t>
        <a:bodyPr/>
        <a:lstStyle/>
        <a:p>
          <a:endParaRPr lang="pt-BR"/>
        </a:p>
      </dgm:t>
    </dgm:pt>
    <dgm:pt modelId="{622571D2-A244-41D4-90DA-F97FEE2191DE}" type="sibTrans" cxnId="{CA2D6008-15C3-4B1A-BC63-FE03E3AF41A6}">
      <dgm:prSet/>
      <dgm:spPr/>
      <dgm:t>
        <a:bodyPr/>
        <a:lstStyle/>
        <a:p>
          <a:endParaRPr lang="pt-BR"/>
        </a:p>
      </dgm:t>
    </dgm:pt>
    <dgm:pt modelId="{F049EB2B-2451-4F1F-B670-0D12487EDE0D}">
      <dgm:prSet phldrT="[Texto]" custT="1"/>
      <dgm:spPr/>
      <dgm:t>
        <a:bodyPr/>
        <a:lstStyle/>
        <a:p>
          <a:pPr algn="l"/>
          <a:r>
            <a:rPr lang="en-US" sz="1200" noProof="0" dirty="0"/>
            <a:t>Press release</a:t>
          </a:r>
        </a:p>
      </dgm:t>
    </dgm:pt>
    <dgm:pt modelId="{3521926E-2484-48FE-B0D4-7CFADFC758B8}" type="parTrans" cxnId="{185B8A78-9A53-4325-A619-F0EAD9093FCA}">
      <dgm:prSet/>
      <dgm:spPr/>
      <dgm:t>
        <a:bodyPr/>
        <a:lstStyle/>
        <a:p>
          <a:endParaRPr lang="pt-BR"/>
        </a:p>
      </dgm:t>
    </dgm:pt>
    <dgm:pt modelId="{823C5178-E73D-4F0C-AC3E-D099CCF982A2}" type="sibTrans" cxnId="{185B8A78-9A53-4325-A619-F0EAD9093FCA}">
      <dgm:prSet/>
      <dgm:spPr/>
      <dgm:t>
        <a:bodyPr/>
        <a:lstStyle/>
        <a:p>
          <a:endParaRPr lang="pt-BR"/>
        </a:p>
      </dgm:t>
    </dgm:pt>
    <dgm:pt modelId="{597F4B7D-EE8D-4BCC-BE83-41500E354B7B}">
      <dgm:prSet phldrT="[Texto]" custT="1"/>
      <dgm:spPr/>
      <dgm:t>
        <a:bodyPr/>
        <a:lstStyle/>
        <a:p>
          <a:pPr algn="l"/>
          <a:r>
            <a:rPr lang="en-US" sz="1200" noProof="0" dirty="0"/>
            <a:t>Press release</a:t>
          </a:r>
        </a:p>
      </dgm:t>
    </dgm:pt>
    <dgm:pt modelId="{AA6A53C4-9659-4D86-9C76-F21AF07DA6C0}" type="parTrans" cxnId="{5F6E37C1-DF18-449F-AE2D-BA8017472D20}">
      <dgm:prSet/>
      <dgm:spPr/>
      <dgm:t>
        <a:bodyPr/>
        <a:lstStyle/>
        <a:p>
          <a:endParaRPr lang="pt-BR"/>
        </a:p>
      </dgm:t>
    </dgm:pt>
    <dgm:pt modelId="{8958DC7F-7708-4924-8888-08B61C6E24EE}" type="sibTrans" cxnId="{5F6E37C1-DF18-449F-AE2D-BA8017472D20}">
      <dgm:prSet/>
      <dgm:spPr/>
      <dgm:t>
        <a:bodyPr/>
        <a:lstStyle/>
        <a:p>
          <a:endParaRPr lang="pt-BR"/>
        </a:p>
      </dgm:t>
    </dgm:pt>
    <dgm:pt modelId="{C863246E-0C8D-4DF3-9971-6674EBD34B50}" type="pres">
      <dgm:prSet presAssocID="{D6423E71-DC71-442C-96B7-DA1FE13FE605}" presName="Name0" presStyleCnt="0">
        <dgm:presLayoutVars>
          <dgm:dir/>
          <dgm:resizeHandles val="exact"/>
        </dgm:presLayoutVars>
      </dgm:prSet>
      <dgm:spPr/>
    </dgm:pt>
    <dgm:pt modelId="{11670414-4983-49B2-A6AD-6D139524B050}" type="pres">
      <dgm:prSet presAssocID="{E8D4BBC5-4B54-4792-80B2-BF46F170857F}" presName="node" presStyleLbl="node1" presStyleIdx="0" presStyleCnt="6" custLinFactNeighborY="0">
        <dgm:presLayoutVars>
          <dgm:bulletEnabled val="1"/>
        </dgm:presLayoutVars>
      </dgm:prSet>
      <dgm:spPr/>
    </dgm:pt>
    <dgm:pt modelId="{2B0C2275-7F08-4A1A-A97C-4AD987602C7F}" type="pres">
      <dgm:prSet presAssocID="{D707FAC7-7E6B-42A4-954C-B7673F7FCBD1}" presName="sibTrans" presStyleCnt="0"/>
      <dgm:spPr/>
    </dgm:pt>
    <dgm:pt modelId="{B19405D8-F7E0-44B5-9678-9BE1098DD74C}" type="pres">
      <dgm:prSet presAssocID="{C74F139E-AC56-4DD8-B549-D5B217099731}" presName="node" presStyleLbl="node1" presStyleIdx="1" presStyleCnt="6" custLinFactNeighborY="0">
        <dgm:presLayoutVars>
          <dgm:bulletEnabled val="1"/>
        </dgm:presLayoutVars>
      </dgm:prSet>
      <dgm:spPr/>
    </dgm:pt>
    <dgm:pt modelId="{09D68812-8514-4E4C-89F3-9DD2437DC3C7}" type="pres">
      <dgm:prSet presAssocID="{2D35EC01-5C99-471B-A282-4544CB5498F2}" presName="sibTrans" presStyleCnt="0"/>
      <dgm:spPr/>
    </dgm:pt>
    <dgm:pt modelId="{D7A8306D-813F-48AE-9200-6B7A00F4A85B}" type="pres">
      <dgm:prSet presAssocID="{B30FC848-E097-4C4E-BFA7-DBA3179B5721}" presName="node" presStyleLbl="node1" presStyleIdx="2" presStyleCnt="6" custLinFactNeighborY="0">
        <dgm:presLayoutVars>
          <dgm:bulletEnabled val="1"/>
        </dgm:presLayoutVars>
      </dgm:prSet>
      <dgm:spPr/>
    </dgm:pt>
    <dgm:pt modelId="{E0A37402-AB8A-437F-9096-02B4876805C1}" type="pres">
      <dgm:prSet presAssocID="{44C2A84D-1982-42F8-8F85-606E398F4240}" presName="sibTrans" presStyleCnt="0"/>
      <dgm:spPr/>
    </dgm:pt>
    <dgm:pt modelId="{CC80AFE2-AFEC-4212-ADFF-05FF83550EC2}" type="pres">
      <dgm:prSet presAssocID="{C4FB195D-74FF-4C7C-9354-DC31720D0392}" presName="node" presStyleLbl="node1" presStyleIdx="3" presStyleCnt="6" custLinFactNeighborY="0">
        <dgm:presLayoutVars>
          <dgm:bulletEnabled val="1"/>
        </dgm:presLayoutVars>
      </dgm:prSet>
      <dgm:spPr/>
    </dgm:pt>
    <dgm:pt modelId="{5FF091E5-4810-448C-9591-ED2939A02E65}" type="pres">
      <dgm:prSet presAssocID="{01E1422B-8149-4198-9F95-701B6E97312D}" presName="sibTrans" presStyleCnt="0"/>
      <dgm:spPr/>
    </dgm:pt>
    <dgm:pt modelId="{FB1E1522-43D5-4903-8AD8-05854BDC86D8}" type="pres">
      <dgm:prSet presAssocID="{C82C9B06-C59C-41E6-93E7-1CCD54A61D9D}" presName="node" presStyleLbl="node1" presStyleIdx="4" presStyleCnt="6" custLinFactNeighborX="43971" custLinFactNeighborY="0">
        <dgm:presLayoutVars>
          <dgm:bulletEnabled val="1"/>
        </dgm:presLayoutVars>
      </dgm:prSet>
      <dgm:spPr/>
    </dgm:pt>
    <dgm:pt modelId="{AB10E000-F220-4BAE-AE0A-0A21B0D367D5}" type="pres">
      <dgm:prSet presAssocID="{2492626D-2B95-449B-839F-B21C986ECD1D}" presName="sibTrans" presStyleCnt="0"/>
      <dgm:spPr/>
    </dgm:pt>
    <dgm:pt modelId="{8364A399-E4F0-448B-8078-DF5430F63AC9}" type="pres">
      <dgm:prSet presAssocID="{B8B11BDB-88E2-4C73-B6B9-62C0E83B6DB3}" presName="node" presStyleLbl="node1" presStyleIdx="5" presStyleCnt="6">
        <dgm:presLayoutVars>
          <dgm:bulletEnabled val="1"/>
        </dgm:presLayoutVars>
      </dgm:prSet>
      <dgm:spPr/>
    </dgm:pt>
  </dgm:ptLst>
  <dgm:cxnLst>
    <dgm:cxn modelId="{9FFCE200-B1A0-4E79-AC36-CB05CCB9323C}" srcId="{C4FB195D-74FF-4C7C-9354-DC31720D0392}" destId="{6DBC2161-FE38-4509-A4A9-53906A205537}" srcOrd="2" destOrd="0" parTransId="{32DB1028-FEBC-4C9A-9DB5-B99ACC25545B}" sibTransId="{F718E2A8-F308-43EB-9470-10F580812929}"/>
    <dgm:cxn modelId="{45D7A505-D4C1-4F00-885D-9CD89D99FA86}" type="presOf" srcId="{4033668C-22EB-4603-B652-134237C71A74}" destId="{CC80AFE2-AFEC-4212-ADFF-05FF83550EC2}" srcOrd="0" destOrd="2" presId="urn:microsoft.com/office/officeart/2005/8/layout/hList6"/>
    <dgm:cxn modelId="{FF7FAB07-49C5-40C8-969A-BAF505A27436}" type="presOf" srcId="{D6423E71-DC71-442C-96B7-DA1FE13FE605}" destId="{C863246E-0C8D-4DF3-9971-6674EBD34B50}" srcOrd="0" destOrd="0" presId="urn:microsoft.com/office/officeart/2005/8/layout/hList6"/>
    <dgm:cxn modelId="{406A3208-8373-409B-B930-7FC1E8F033CA}" srcId="{C74F139E-AC56-4DD8-B549-D5B217099731}" destId="{9ADEB810-FBD2-4F3B-BE00-4291264F2CDA}" srcOrd="7" destOrd="0" parTransId="{A06ADF7B-1D3C-4D4F-859B-AF05BB4C3165}" sibTransId="{15F70CA5-144B-4B4C-A83E-6A1327D9207C}"/>
    <dgm:cxn modelId="{CA2D6008-15C3-4B1A-BC63-FE03E3AF41A6}" srcId="{C4FB195D-74FF-4C7C-9354-DC31720D0392}" destId="{B9676191-4277-4B4F-A750-B5CD7E6110AB}" srcOrd="4" destOrd="0" parTransId="{0C14D4CB-B60A-406E-955D-6B7CF833CD5F}" sibTransId="{622571D2-A244-41D4-90DA-F97FEE2191DE}"/>
    <dgm:cxn modelId="{20032E0A-E1C1-478C-9EA6-9E7A1ADB1ECE}" srcId="{C74F139E-AC56-4DD8-B549-D5B217099731}" destId="{E27C82F9-96BB-4264-88C4-1234CE3F8DB6}" srcOrd="6" destOrd="0" parTransId="{E0EB09B9-A483-47F1-81C8-2C549B5D6166}" sibTransId="{1A7C3ECB-C445-4820-B9AB-C2AFA153B1D3}"/>
    <dgm:cxn modelId="{B417040F-0237-4764-BEC6-5F4D324950B1}" type="presOf" srcId="{E4235BE6-CB67-4BE7-BBD8-0325F842B7F4}" destId="{8364A399-E4F0-448B-8078-DF5430F63AC9}" srcOrd="0" destOrd="1" presId="urn:microsoft.com/office/officeart/2005/8/layout/hList6"/>
    <dgm:cxn modelId="{0A98C011-F689-485E-B874-0CA66E5A3D09}" type="presOf" srcId="{864288FA-3132-433E-8C15-F9A754A0B62E}" destId="{D7A8306D-813F-48AE-9200-6B7A00F4A85B}" srcOrd="0" destOrd="3" presId="urn:microsoft.com/office/officeart/2005/8/layout/hList6"/>
    <dgm:cxn modelId="{E0BC9712-DFD7-4B80-AC1E-2D7FE9451879}" srcId="{D6423E71-DC71-442C-96B7-DA1FE13FE605}" destId="{C4FB195D-74FF-4C7C-9354-DC31720D0392}" srcOrd="3" destOrd="0" parTransId="{923E2FDF-3243-4690-A8E4-746CFBA75583}" sibTransId="{01E1422B-8149-4198-9F95-701B6E97312D}"/>
    <dgm:cxn modelId="{F2658215-AFC1-4A04-8132-0F1B679EA2A7}" type="presOf" srcId="{D7778FB2-C363-439D-9A05-13034DFA33C3}" destId="{FB1E1522-43D5-4903-8AD8-05854BDC86D8}" srcOrd="0" destOrd="6" presId="urn:microsoft.com/office/officeart/2005/8/layout/hList6"/>
    <dgm:cxn modelId="{60F23916-78E5-4C47-B71B-E8C4F1A2CB7C}" srcId="{C74F139E-AC56-4DD8-B549-D5B217099731}" destId="{00C2951C-0DDF-4ED5-A069-6A0C223D407E}" srcOrd="0" destOrd="0" parTransId="{3F50799B-983A-4067-9A8D-0AD1D4B41C1F}" sibTransId="{017DDD1D-66CC-4F39-AE68-B18B980EBECA}"/>
    <dgm:cxn modelId="{CA6EC917-AB61-459B-9360-916832D53E16}" type="presOf" srcId="{B51F4F22-3AFF-47DE-8838-C94D94618E6E}" destId="{11670414-4983-49B2-A6AD-6D139524B050}" srcOrd="0" destOrd="4" presId="urn:microsoft.com/office/officeart/2005/8/layout/hList6"/>
    <dgm:cxn modelId="{ABA6C11A-E434-4BE7-98CA-433305E8CCB9}" type="presOf" srcId="{3F67B3FB-CF12-4B93-A2A2-74629C42688A}" destId="{D7A8306D-813F-48AE-9200-6B7A00F4A85B}" srcOrd="0" destOrd="1" presId="urn:microsoft.com/office/officeart/2005/8/layout/hList6"/>
    <dgm:cxn modelId="{1FF6CF1A-1D13-4A1A-BE92-474A5B9C279A}" srcId="{D6423E71-DC71-442C-96B7-DA1FE13FE605}" destId="{C74F139E-AC56-4DD8-B549-D5B217099731}" srcOrd="1" destOrd="0" parTransId="{6CC2CDFE-5501-4B2B-886B-E285DC1B491C}" sibTransId="{2D35EC01-5C99-471B-A282-4544CB5498F2}"/>
    <dgm:cxn modelId="{E8D3DE1F-B2C7-4801-A4E8-40E097880773}" srcId="{B8B11BDB-88E2-4C73-B6B9-62C0E83B6DB3}" destId="{2D89F737-E5CE-4132-B0AA-14C7D03ACD00}" srcOrd="1" destOrd="0" parTransId="{B024DF64-397D-4CC8-8F64-0CF02A04A628}" sibTransId="{08C5EEEF-2998-4BAF-AD0D-B80B6B29E55C}"/>
    <dgm:cxn modelId="{F6AD6725-9504-44C4-83C8-2D52F04164E0}" srcId="{C82C9B06-C59C-41E6-93E7-1CCD54A61D9D}" destId="{D247B7C0-D0F4-45C0-9CDF-3D1A8BB41475}" srcOrd="6" destOrd="0" parTransId="{A58D50A5-63E4-4C7A-A11C-5623184E3982}" sibTransId="{A9CDEFC4-FABD-4558-938A-273625D0AF9D}"/>
    <dgm:cxn modelId="{63343F27-4F39-46F4-9DD8-6AB7673EF967}" type="presOf" srcId="{2D89F737-E5CE-4132-B0AA-14C7D03ACD00}" destId="{8364A399-E4F0-448B-8078-DF5430F63AC9}" srcOrd="0" destOrd="2" presId="urn:microsoft.com/office/officeart/2005/8/layout/hList6"/>
    <dgm:cxn modelId="{07262129-7C56-4B5E-9492-D11AE5E44F43}" type="presOf" srcId="{3BBE23B9-ED32-406A-BDB2-527A09CF0B2B}" destId="{FB1E1522-43D5-4903-8AD8-05854BDC86D8}" srcOrd="0" destOrd="10" presId="urn:microsoft.com/office/officeart/2005/8/layout/hList6"/>
    <dgm:cxn modelId="{A997D92B-A914-41F6-AAC4-65DFFAB466D7}" srcId="{C82C9B06-C59C-41E6-93E7-1CCD54A61D9D}" destId="{77BA9241-98CB-4CD9-A513-2A137B5222F2}" srcOrd="4" destOrd="0" parTransId="{E8C8E382-F889-454B-80A7-00D7FDBED741}" sibTransId="{385B7BC6-345D-4E74-BC2E-875CE3B0B1F9}"/>
    <dgm:cxn modelId="{1A70D936-3175-4EF8-992B-E4C87D098720}" type="presOf" srcId="{642DF859-35AB-40DC-8C5F-2BD478F1624D}" destId="{FB1E1522-43D5-4903-8AD8-05854BDC86D8}" srcOrd="0" destOrd="8" presId="urn:microsoft.com/office/officeart/2005/8/layout/hList6"/>
    <dgm:cxn modelId="{53DD7939-AA2A-4C8C-A16C-88E77FD424B5}" type="presOf" srcId="{95A7676C-F91A-40A3-8256-6085DD8A7957}" destId="{D7A8306D-813F-48AE-9200-6B7A00F4A85B}" srcOrd="0" destOrd="2" presId="urn:microsoft.com/office/officeart/2005/8/layout/hList6"/>
    <dgm:cxn modelId="{C018DF39-199C-4AA1-B358-15FEEF4E843D}" type="presOf" srcId="{77BA9241-98CB-4CD9-A513-2A137B5222F2}" destId="{FB1E1522-43D5-4903-8AD8-05854BDC86D8}" srcOrd="0" destOrd="5" presId="urn:microsoft.com/office/officeart/2005/8/layout/hList6"/>
    <dgm:cxn modelId="{1E91403C-0C12-40A4-A83B-065E4C1D64C8}" srcId="{E8D4BBC5-4B54-4792-80B2-BF46F170857F}" destId="{E2D61E45-C7D9-4AD8-8941-78D9ECA56083}" srcOrd="1" destOrd="0" parTransId="{DA890B82-5177-43BA-B916-1B2A8DD69192}" sibTransId="{C2131004-7F34-432C-8DFC-A4275E212693}"/>
    <dgm:cxn modelId="{BD9B953D-9087-4A59-BB69-A3AF3C3D87D4}" type="presOf" srcId="{9B8FC761-005E-4ADE-B682-367FAC39DB89}" destId="{8364A399-E4F0-448B-8078-DF5430F63AC9}" srcOrd="0" destOrd="7" presId="urn:microsoft.com/office/officeart/2005/8/layout/hList6"/>
    <dgm:cxn modelId="{1EE55560-6BC9-45F0-AD80-E3FC30E197DF}" srcId="{B30FC848-E097-4C4E-BFA7-DBA3179B5721}" destId="{864288FA-3132-433E-8C15-F9A754A0B62E}" srcOrd="2" destOrd="0" parTransId="{A591F8A0-E955-4830-AF31-8BB13BC106B2}" sibTransId="{55B0A5AF-186C-4019-88AA-F53DE2D7B928}"/>
    <dgm:cxn modelId="{C0272061-362C-4AA8-9356-91115E32CAE0}" type="presOf" srcId="{AE1949DE-7894-464A-8391-0B588939C128}" destId="{8364A399-E4F0-448B-8078-DF5430F63AC9}" srcOrd="0" destOrd="3" presId="urn:microsoft.com/office/officeart/2005/8/layout/hList6"/>
    <dgm:cxn modelId="{EDCF0F43-D64D-4447-B41D-66BDDB7AED2E}" srcId="{C74F139E-AC56-4DD8-B549-D5B217099731}" destId="{E5E34019-FDBD-402A-A19C-B137EE987B22}" srcOrd="3" destOrd="0" parTransId="{053D9983-0396-4A82-916D-2251A3023F75}" sibTransId="{C0CF0121-9C98-4574-9B74-4EC3286CDA55}"/>
    <dgm:cxn modelId="{E99E9E63-4FAD-4F48-AEC7-76F18C9203F8}" type="presOf" srcId="{DCEF82F7-A4EA-44B3-9A41-CF8517303FB0}" destId="{FB1E1522-43D5-4903-8AD8-05854BDC86D8}" srcOrd="0" destOrd="1" presId="urn:microsoft.com/office/officeart/2005/8/layout/hList6"/>
    <dgm:cxn modelId="{61F1FA63-4D9C-4DD7-8C8F-758DC7D369F1}" type="presOf" srcId="{E478C944-7620-49F9-8E67-2F676B38BA25}" destId="{8364A399-E4F0-448B-8078-DF5430F63AC9}" srcOrd="0" destOrd="5" presId="urn:microsoft.com/office/officeart/2005/8/layout/hList6"/>
    <dgm:cxn modelId="{5B548B66-7C51-47C7-BF2F-405367080E5A}" srcId="{C74F139E-AC56-4DD8-B549-D5B217099731}" destId="{AFEA37FF-C392-4C09-8F75-9ABD3675B194}" srcOrd="2" destOrd="0" parTransId="{9254DA1D-90E4-4C45-8342-8C52FEF6B081}" sibTransId="{1E1500F5-F720-450B-AD95-3EA7C85288E5}"/>
    <dgm:cxn modelId="{B67E5469-71E8-4027-A5BD-992A4829B233}" type="presOf" srcId="{AFEA37FF-C392-4C09-8F75-9ABD3675B194}" destId="{B19405D8-F7E0-44B5-9678-9BE1098DD74C}" srcOrd="0" destOrd="3" presId="urn:microsoft.com/office/officeart/2005/8/layout/hList6"/>
    <dgm:cxn modelId="{F8D4B169-CF6D-4250-911D-06A5D282B8F2}" type="presOf" srcId="{86271EFB-8031-41D9-AA24-0FD1E64DF858}" destId="{11670414-4983-49B2-A6AD-6D139524B050}" srcOrd="0" destOrd="1" presId="urn:microsoft.com/office/officeart/2005/8/layout/hList6"/>
    <dgm:cxn modelId="{0500986B-3EFC-4BD0-AC3E-C7E4D51D1AF9}" type="presOf" srcId="{B30FC848-E097-4C4E-BFA7-DBA3179B5721}" destId="{D7A8306D-813F-48AE-9200-6B7A00F4A85B}" srcOrd="0" destOrd="0" presId="urn:microsoft.com/office/officeart/2005/8/layout/hList6"/>
    <dgm:cxn modelId="{414FCB4C-A119-4665-911E-B73946EE3895}" srcId="{C82C9B06-C59C-41E6-93E7-1CCD54A61D9D}" destId="{7A9C25FE-1C57-4A87-9B12-73C505E77736}" srcOrd="1" destOrd="0" parTransId="{55E1B980-8465-4AC6-AA74-00BE71E2D6F8}" sibTransId="{912D9593-2E0C-4883-B30E-5B1C15DC607C}"/>
    <dgm:cxn modelId="{3B43F86C-3C47-4C46-BD55-6D8997C3B029}" type="presOf" srcId="{C74F139E-AC56-4DD8-B549-D5B217099731}" destId="{B19405D8-F7E0-44B5-9678-9BE1098DD74C}" srcOrd="0" destOrd="0" presId="urn:microsoft.com/office/officeart/2005/8/layout/hList6"/>
    <dgm:cxn modelId="{AED3746E-B312-40B5-8354-CCE41299E5C5}" srcId="{C4FB195D-74FF-4C7C-9354-DC31720D0392}" destId="{7495C4ED-7113-47C7-9661-905D921C84A2}" srcOrd="0" destOrd="0" parTransId="{2B4D3CC2-12B5-43DC-B6E0-8CC18053BCA0}" sibTransId="{0C606FE2-12A4-4DED-B837-1858EDCF1FBF}"/>
    <dgm:cxn modelId="{755DEA4E-B0A5-4677-B966-16993613BE7A}" type="presOf" srcId="{E8D4BBC5-4B54-4792-80B2-BF46F170857F}" destId="{11670414-4983-49B2-A6AD-6D139524B050}" srcOrd="0" destOrd="0" presId="urn:microsoft.com/office/officeart/2005/8/layout/hList6"/>
    <dgm:cxn modelId="{9D5C8050-6953-407C-955A-47FB20E1EA70}" srcId="{C82C9B06-C59C-41E6-93E7-1CCD54A61D9D}" destId="{3BBE23B9-ED32-406A-BDB2-527A09CF0B2B}" srcOrd="9" destOrd="0" parTransId="{F374F05F-F04B-4D2C-BCDB-E1F9276E7307}" sibTransId="{13484D59-1B0F-43FE-8988-996FA6A0DAE3}"/>
    <dgm:cxn modelId="{8AB95971-90A6-4099-B458-527ADD6979FA}" type="presOf" srcId="{7A9C25FE-1C57-4A87-9B12-73C505E77736}" destId="{FB1E1522-43D5-4903-8AD8-05854BDC86D8}" srcOrd="0" destOrd="2" presId="urn:microsoft.com/office/officeart/2005/8/layout/hList6"/>
    <dgm:cxn modelId="{16E9AA71-2654-4D5B-B58F-C00CEB17B2D2}" srcId="{C74F139E-AC56-4DD8-B549-D5B217099731}" destId="{1C596747-7C89-4873-A091-CD0699CC1046}" srcOrd="4" destOrd="0" parTransId="{4F07DCF6-02F9-4F8E-A3A1-1153F67CB1E5}" sibTransId="{B848CFF8-3948-4CED-ACED-BFB9BA94DA7B}"/>
    <dgm:cxn modelId="{3B7AC452-A297-45BC-906D-1ED29D1A9E27}" type="presOf" srcId="{FD4F3C2E-337F-4B21-B33F-B29E84206149}" destId="{8364A399-E4F0-448B-8078-DF5430F63AC9}" srcOrd="0" destOrd="8" presId="urn:microsoft.com/office/officeart/2005/8/layout/hList6"/>
    <dgm:cxn modelId="{CFD44F76-A218-461D-85B7-F5280649B3D4}" srcId="{C82C9B06-C59C-41E6-93E7-1CCD54A61D9D}" destId="{DCEF82F7-A4EA-44B3-9A41-CF8517303FB0}" srcOrd="0" destOrd="0" parTransId="{40403CCE-CF60-412F-998E-31D5300253CD}" sibTransId="{E35D82CF-5A74-465D-8C80-15BCB8179A17}"/>
    <dgm:cxn modelId="{74025E78-AE5F-44B8-9B53-52697E3E6FA8}" srcId="{C4FB195D-74FF-4C7C-9354-DC31720D0392}" destId="{26D757E1-A685-4253-BAA0-BF5F74776E33}" srcOrd="5" destOrd="0" parTransId="{3E0E4E58-28A9-4D6B-A973-B9E528DEE061}" sibTransId="{EBF079D6-0C59-494E-BE14-53CA414D5FD2}"/>
    <dgm:cxn modelId="{185B8A78-9A53-4325-A619-F0EAD9093FCA}" srcId="{E8D4BBC5-4B54-4792-80B2-BF46F170857F}" destId="{F049EB2B-2451-4F1F-B670-0D12487EDE0D}" srcOrd="4" destOrd="0" parTransId="{3521926E-2484-48FE-B0D4-7CFADFC758B8}" sibTransId="{823C5178-E73D-4F0C-AC3E-D099CCF982A2}"/>
    <dgm:cxn modelId="{07B4035A-9FD6-46B5-B849-5F781974348F}" srcId="{B30FC848-E097-4C4E-BFA7-DBA3179B5721}" destId="{95A7676C-F91A-40A3-8256-6085DD8A7957}" srcOrd="1" destOrd="0" parTransId="{81BBC592-F670-44A9-8180-47DE53236880}" sibTransId="{6AC83BD6-D42A-47F7-A9C3-59F23D907F4E}"/>
    <dgm:cxn modelId="{9C97B28B-3DC4-4480-A68B-716A880B7434}" srcId="{C4FB195D-74FF-4C7C-9354-DC31720D0392}" destId="{4033668C-22EB-4603-B652-134237C71A74}" srcOrd="1" destOrd="0" parTransId="{6A73F970-36BA-42B3-BF6F-8B567AB0A648}" sibTransId="{B924BD58-7198-49BB-8489-A8AFC7E7E5E9}"/>
    <dgm:cxn modelId="{94F4678C-2F87-49F1-9D33-893A60B1B6B3}" type="presOf" srcId="{1C596747-7C89-4873-A091-CD0699CC1046}" destId="{B19405D8-F7E0-44B5-9678-9BE1098DD74C}" srcOrd="0" destOrd="5" presId="urn:microsoft.com/office/officeart/2005/8/layout/hList6"/>
    <dgm:cxn modelId="{6857288D-B10F-4466-A4F2-007D8BE7E642}" srcId="{C74F139E-AC56-4DD8-B549-D5B217099731}" destId="{B9962818-45D1-4AA6-AC86-C407EC80A909}" srcOrd="1" destOrd="0" parTransId="{9F82FAA0-DE10-431D-B85B-7708DD7C3DBE}" sibTransId="{ABDB946E-BD9A-4C1C-9062-6C643C0B6E75}"/>
    <dgm:cxn modelId="{B664548F-B43E-4263-87CA-5C2E39ED7215}" srcId="{E8D4BBC5-4B54-4792-80B2-BF46F170857F}" destId="{154E3CF7-F2F6-4C19-82EC-8775391B0A5E}" srcOrd="2" destOrd="0" parTransId="{AE5BAE16-8E9C-472E-96DA-8B82FF7AE4F1}" sibTransId="{8CC97F56-883B-4785-B7D6-764FB7BD296F}"/>
    <dgm:cxn modelId="{9D0E7593-7984-4753-A897-B861476DB412}" srcId="{C74F139E-AC56-4DD8-B549-D5B217099731}" destId="{80563E0A-B058-4E52-97B8-1A30CB227A43}" srcOrd="8" destOrd="0" parTransId="{975F5148-8C2B-447F-9E24-2D91077511F4}" sibTransId="{21AC4E65-88B3-4A83-985D-335F1A018B77}"/>
    <dgm:cxn modelId="{0ED8F093-A145-4E3A-992F-E2371B64E4FE}" srcId="{E8D4BBC5-4B54-4792-80B2-BF46F170857F}" destId="{86271EFB-8031-41D9-AA24-0FD1E64DF858}" srcOrd="0" destOrd="0" parTransId="{DA6B2840-98AF-49C0-B254-43ED72CCA682}" sibTransId="{7EA57A58-DAC5-4962-85CD-667102144C71}"/>
    <dgm:cxn modelId="{6FE30B94-B68B-4FA0-A5FE-CBC744983F68}" type="presOf" srcId="{154E3CF7-F2F6-4C19-82EC-8775391B0A5E}" destId="{11670414-4983-49B2-A6AD-6D139524B050}" srcOrd="0" destOrd="3" presId="urn:microsoft.com/office/officeart/2005/8/layout/hList6"/>
    <dgm:cxn modelId="{95A21D94-FFCE-4FFA-829C-D50761A5BAA7}" type="presOf" srcId="{32DB5F6B-9F6B-4262-A881-7EFA50284B08}" destId="{FB1E1522-43D5-4903-8AD8-05854BDC86D8}" srcOrd="0" destOrd="9" presId="urn:microsoft.com/office/officeart/2005/8/layout/hList6"/>
    <dgm:cxn modelId="{92276996-D594-4AA5-9CA6-3F8CB0958000}" type="presOf" srcId="{B9676191-4277-4B4F-A750-B5CD7E6110AB}" destId="{CC80AFE2-AFEC-4212-ADFF-05FF83550EC2}" srcOrd="0" destOrd="5" presId="urn:microsoft.com/office/officeart/2005/8/layout/hList6"/>
    <dgm:cxn modelId="{677683A1-6143-42E1-ADB4-AD22BA129868}" type="presOf" srcId="{C5F3F0E8-87D5-4F3A-925C-DE5E79D35B1F}" destId="{CC80AFE2-AFEC-4212-ADFF-05FF83550EC2}" srcOrd="0" destOrd="7" presId="urn:microsoft.com/office/officeart/2005/8/layout/hList6"/>
    <dgm:cxn modelId="{4780F3A1-8464-46E0-9AEE-DE79A27B5FF7}" type="presOf" srcId="{597F4B7D-EE8D-4BCC-BE83-41500E354B7B}" destId="{D7A8306D-813F-48AE-9200-6B7A00F4A85B}" srcOrd="0" destOrd="4" presId="urn:microsoft.com/office/officeart/2005/8/layout/hList6"/>
    <dgm:cxn modelId="{EEED74A3-E318-4431-A2E4-5E559030E945}" srcId="{B8B11BDB-88E2-4C73-B6B9-62C0E83B6DB3}" destId="{FD4F3C2E-337F-4B21-B33F-B29E84206149}" srcOrd="7" destOrd="0" parTransId="{1A5F3D94-B95F-47AB-A99F-579F66B8D131}" sibTransId="{20CBC55B-D537-4778-B867-E53369C9BD4E}"/>
    <dgm:cxn modelId="{EF5EE5A3-70AD-4182-A79C-F9CFF6BC44D1}" srcId="{C82C9B06-C59C-41E6-93E7-1CCD54A61D9D}" destId="{642DF859-35AB-40DC-8C5F-2BD478F1624D}" srcOrd="7" destOrd="0" parTransId="{6C207803-42A3-4AA1-8486-BEF54399F737}" sibTransId="{923597B9-0D81-488F-B565-144A2BED88C3}"/>
    <dgm:cxn modelId="{7D5346AC-95C6-4AE8-976D-8E85631B5EC8}" type="presOf" srcId="{B8B11BDB-88E2-4C73-B6B9-62C0E83B6DB3}" destId="{8364A399-E4F0-448B-8078-DF5430F63AC9}" srcOrd="0" destOrd="0" presId="urn:microsoft.com/office/officeart/2005/8/layout/hList6"/>
    <dgm:cxn modelId="{6BC180AC-940C-4C0E-AF10-D06CB1453291}" srcId="{C4FB195D-74FF-4C7C-9354-DC31720D0392}" destId="{E68DE32E-A3FE-4DE4-91EA-857E4956B36C}" srcOrd="3" destOrd="0" parTransId="{EC451F19-8C56-43CB-82F6-700798D6CDF2}" sibTransId="{5D19DF36-D378-4085-A53C-4B3793CF6421}"/>
    <dgm:cxn modelId="{2FBCC4AD-2301-4EFF-8F10-34EFFECCC6EB}" type="presOf" srcId="{B463DBC0-902E-4142-A5B0-2A38491BCA5D}" destId="{FB1E1522-43D5-4903-8AD8-05854BDC86D8}" srcOrd="0" destOrd="4" presId="urn:microsoft.com/office/officeart/2005/8/layout/hList6"/>
    <dgm:cxn modelId="{809AD9AD-2C92-4F81-8225-2B6C0E932B5A}" srcId="{B8B11BDB-88E2-4C73-B6B9-62C0E83B6DB3}" destId="{A884611F-21F2-4962-BB07-46F3A074E84C}" srcOrd="5" destOrd="0" parTransId="{9F91DB5A-18EC-43A0-A880-8BB650F5EBCD}" sibTransId="{F3C0D50A-9D6A-4205-953C-1638A548BD28}"/>
    <dgm:cxn modelId="{CA2995B1-5ABB-4DF6-B1E1-7D938B6C6D7F}" type="presOf" srcId="{00C2951C-0DDF-4ED5-A069-6A0C223D407E}" destId="{B19405D8-F7E0-44B5-9678-9BE1098DD74C}" srcOrd="0" destOrd="1" presId="urn:microsoft.com/office/officeart/2005/8/layout/hList6"/>
    <dgm:cxn modelId="{7C4AF2B5-BB8D-4F5A-BBA6-371BBE0F0F1B}" type="presOf" srcId="{B9962818-45D1-4AA6-AC86-C407EC80A909}" destId="{B19405D8-F7E0-44B5-9678-9BE1098DD74C}" srcOrd="0" destOrd="2" presId="urn:microsoft.com/office/officeart/2005/8/layout/hList6"/>
    <dgm:cxn modelId="{BE0B47B6-223A-4824-8472-308D8CF6CB2D}" type="presOf" srcId="{E68DE32E-A3FE-4DE4-91EA-857E4956B36C}" destId="{CC80AFE2-AFEC-4212-ADFF-05FF83550EC2}" srcOrd="0" destOrd="4" presId="urn:microsoft.com/office/officeart/2005/8/layout/hList6"/>
    <dgm:cxn modelId="{995652B6-5E49-4735-84B3-E0BB313D1003}" srcId="{D6423E71-DC71-442C-96B7-DA1FE13FE605}" destId="{C82C9B06-C59C-41E6-93E7-1CCD54A61D9D}" srcOrd="4" destOrd="0" parTransId="{C7269BD0-683B-4D8C-9430-0B527D9B35FA}" sibTransId="{2492626D-2B95-449B-839F-B21C986ECD1D}"/>
    <dgm:cxn modelId="{C898A1B8-5771-407E-ADC8-E6D63BE6E32C}" type="presOf" srcId="{E5E34019-FDBD-402A-A19C-B137EE987B22}" destId="{B19405D8-F7E0-44B5-9678-9BE1098DD74C}" srcOrd="0" destOrd="4" presId="urn:microsoft.com/office/officeart/2005/8/layout/hList6"/>
    <dgm:cxn modelId="{E65E10BB-647D-4C09-A5F0-9F391D0F1BDD}" type="presOf" srcId="{9ADEB810-FBD2-4F3B-BE00-4291264F2CDA}" destId="{B19405D8-F7E0-44B5-9678-9BE1098DD74C}" srcOrd="0" destOrd="8" presId="urn:microsoft.com/office/officeart/2005/8/layout/hList6"/>
    <dgm:cxn modelId="{5BE57FBB-DC5B-4FEF-8541-4699282C7BAA}" type="presOf" srcId="{F049EB2B-2451-4F1F-B670-0D12487EDE0D}" destId="{11670414-4983-49B2-A6AD-6D139524B050}" srcOrd="0" destOrd="5" presId="urn:microsoft.com/office/officeart/2005/8/layout/hList6"/>
    <dgm:cxn modelId="{B717BEBF-F8FB-430B-972B-CF4727901F58}" srcId="{D6423E71-DC71-442C-96B7-DA1FE13FE605}" destId="{B30FC848-E097-4C4E-BFA7-DBA3179B5721}" srcOrd="2" destOrd="0" parTransId="{11F4D4FB-FB95-4FCA-95CC-6E3B437D6A28}" sibTransId="{44C2A84D-1982-42F8-8F85-606E398F4240}"/>
    <dgm:cxn modelId="{FA663FC0-C217-468A-AED8-B608385A837D}" srcId="{B8B11BDB-88E2-4C73-B6B9-62C0E83B6DB3}" destId="{9B8FC761-005E-4ADE-B682-367FAC39DB89}" srcOrd="6" destOrd="0" parTransId="{6B82BDD2-40F0-4B19-978B-BD80DC4D7FAD}" sibTransId="{0D5BEAEB-9FD9-400A-B713-110C54D07BA9}"/>
    <dgm:cxn modelId="{5F6E37C1-DF18-449F-AE2D-BA8017472D20}" srcId="{B30FC848-E097-4C4E-BFA7-DBA3179B5721}" destId="{597F4B7D-EE8D-4BCC-BE83-41500E354B7B}" srcOrd="3" destOrd="0" parTransId="{AA6A53C4-9659-4D86-9C76-F21AF07DA6C0}" sibTransId="{8958DC7F-7708-4924-8888-08B61C6E24EE}"/>
    <dgm:cxn modelId="{07558FC7-E32E-4F1E-9296-C427F06C4856}" type="presOf" srcId="{26D757E1-A685-4253-BAA0-BF5F74776E33}" destId="{CC80AFE2-AFEC-4212-ADFF-05FF83550EC2}" srcOrd="0" destOrd="6" presId="urn:microsoft.com/office/officeart/2005/8/layout/hList6"/>
    <dgm:cxn modelId="{E4E13CCB-D953-4606-A1BE-2B90D364FB40}" srcId="{B8B11BDB-88E2-4C73-B6B9-62C0E83B6DB3}" destId="{E478C944-7620-49F9-8E67-2F676B38BA25}" srcOrd="4" destOrd="0" parTransId="{4CEE7D6D-D7F5-4873-9E53-B65300102579}" sibTransId="{F496F8A4-FC6E-4BF4-8973-CE163907A089}"/>
    <dgm:cxn modelId="{785A41CC-79E8-4E91-A2AC-D0027B1C04B1}" type="presOf" srcId="{662F1193-2E12-4CE0-9B16-73F03D5EA2CD}" destId="{B19405D8-F7E0-44B5-9678-9BE1098DD74C}" srcOrd="0" destOrd="6" presId="urn:microsoft.com/office/officeart/2005/8/layout/hList6"/>
    <dgm:cxn modelId="{BB9600CD-F1A7-4ADF-AF99-9359AAF155D2}" srcId="{B8B11BDB-88E2-4C73-B6B9-62C0E83B6DB3}" destId="{DC50DD37-7302-4D17-B21B-C90FA123698A}" srcOrd="3" destOrd="0" parTransId="{B7D39C25-A5F7-4A3F-A513-3148A6E9A53A}" sibTransId="{1687CE85-581E-42F5-8EAA-31FD1ED17360}"/>
    <dgm:cxn modelId="{F72219CE-A609-4830-AC6B-72BF60D46639}" srcId="{C82C9B06-C59C-41E6-93E7-1CCD54A61D9D}" destId="{B463DBC0-902E-4142-A5B0-2A38491BCA5D}" srcOrd="3" destOrd="0" parTransId="{D67E6050-75F8-457F-A292-E9071BE7A74A}" sibTransId="{F71609B1-D24C-47D6-9A70-979BC8D4F208}"/>
    <dgm:cxn modelId="{35F67DCE-270B-4649-B2B3-7F1A5C247FB3}" srcId="{C74F139E-AC56-4DD8-B549-D5B217099731}" destId="{662F1193-2E12-4CE0-9B16-73F03D5EA2CD}" srcOrd="5" destOrd="0" parTransId="{D10931BD-A09F-45FF-A2BD-DFCA1B08528F}" sibTransId="{BA759ED5-3D1F-4FC2-B29D-2CD8B135352E}"/>
    <dgm:cxn modelId="{ED5CD6CF-2FFD-433F-A931-0CF5BCD19AE3}" type="presOf" srcId="{DC50DD37-7302-4D17-B21B-C90FA123698A}" destId="{8364A399-E4F0-448B-8078-DF5430F63AC9}" srcOrd="0" destOrd="4" presId="urn:microsoft.com/office/officeart/2005/8/layout/hList6"/>
    <dgm:cxn modelId="{7F51D1D4-1F56-4A7B-B4CB-72A990103D86}" srcId="{B8B11BDB-88E2-4C73-B6B9-62C0E83B6DB3}" destId="{E4235BE6-CB67-4BE7-BBD8-0325F842B7F4}" srcOrd="0" destOrd="0" parTransId="{43BBDB60-C93C-4258-B631-6402C70647AF}" sibTransId="{801B24BF-FEED-421A-8DCA-326D2A3B24F0}"/>
    <dgm:cxn modelId="{607D37D6-81FC-443A-B92F-E1606EBBA0E7}" type="presOf" srcId="{6DBC2161-FE38-4509-A4A9-53906A205537}" destId="{CC80AFE2-AFEC-4212-ADFF-05FF83550EC2}" srcOrd="0" destOrd="3" presId="urn:microsoft.com/office/officeart/2005/8/layout/hList6"/>
    <dgm:cxn modelId="{BAFA61D7-F0EA-4F9F-93BD-ADB90BBEA80C}" type="presOf" srcId="{C82C9B06-C59C-41E6-93E7-1CCD54A61D9D}" destId="{FB1E1522-43D5-4903-8AD8-05854BDC86D8}" srcOrd="0" destOrd="0" presId="urn:microsoft.com/office/officeart/2005/8/layout/hList6"/>
    <dgm:cxn modelId="{37075BD8-2858-474E-AF7E-3F44C9F10C68}" type="presOf" srcId="{D247B7C0-D0F4-45C0-9CDF-3D1A8BB41475}" destId="{FB1E1522-43D5-4903-8AD8-05854BDC86D8}" srcOrd="0" destOrd="7" presId="urn:microsoft.com/office/officeart/2005/8/layout/hList6"/>
    <dgm:cxn modelId="{EA5A80DB-5416-41D0-8B28-3B8D903583A2}" srcId="{D6423E71-DC71-442C-96B7-DA1FE13FE605}" destId="{B8B11BDB-88E2-4C73-B6B9-62C0E83B6DB3}" srcOrd="5" destOrd="0" parTransId="{E790E114-DC31-494A-A52F-CAD50E56C561}" sibTransId="{04ADEBF4-563E-4E05-8DA3-AA6C114B5884}"/>
    <dgm:cxn modelId="{63194ADC-BF13-4B0E-B507-28B12E72CC9F}" type="presOf" srcId="{A884611F-21F2-4962-BB07-46F3A074E84C}" destId="{8364A399-E4F0-448B-8078-DF5430F63AC9}" srcOrd="0" destOrd="6" presId="urn:microsoft.com/office/officeart/2005/8/layout/hList6"/>
    <dgm:cxn modelId="{F0B48EDF-93F5-42D1-9732-22A9A261D292}" srcId="{C82C9B06-C59C-41E6-93E7-1CCD54A61D9D}" destId="{32DB5F6B-9F6B-4262-A881-7EFA50284B08}" srcOrd="8" destOrd="0" parTransId="{786E6D1A-BD43-431E-8142-43616DD5DA32}" sibTransId="{87B35F60-A3C2-485F-A17F-B98BC3649C7F}"/>
    <dgm:cxn modelId="{4A81DDE3-E274-44AF-96AF-96E88273E4AC}" type="presOf" srcId="{7495C4ED-7113-47C7-9661-905D921C84A2}" destId="{CC80AFE2-AFEC-4212-ADFF-05FF83550EC2}" srcOrd="0" destOrd="1" presId="urn:microsoft.com/office/officeart/2005/8/layout/hList6"/>
    <dgm:cxn modelId="{65373CE9-9AA0-4719-9519-B44E65124D9F}" type="presOf" srcId="{C4FB195D-74FF-4C7C-9354-DC31720D0392}" destId="{CC80AFE2-AFEC-4212-ADFF-05FF83550EC2}" srcOrd="0" destOrd="0" presId="urn:microsoft.com/office/officeart/2005/8/layout/hList6"/>
    <dgm:cxn modelId="{AF3C7AE9-3654-4BFF-816B-761FFDDE5CC3}" srcId="{C82C9B06-C59C-41E6-93E7-1CCD54A61D9D}" destId="{FAE54950-17C2-431A-A16C-A01BA6B9B33A}" srcOrd="2" destOrd="0" parTransId="{A9729DE4-9030-4E5F-BC20-8CCC1686A64B}" sibTransId="{FEE58C67-4365-433F-9A6A-38FD02D9E48C}"/>
    <dgm:cxn modelId="{19937DEA-322D-4284-81BF-943079BFF69B}" srcId="{D6423E71-DC71-442C-96B7-DA1FE13FE605}" destId="{E8D4BBC5-4B54-4792-80B2-BF46F170857F}" srcOrd="0" destOrd="0" parTransId="{07789B22-9DE5-497E-A756-0E3C7C491887}" sibTransId="{D707FAC7-7E6B-42A4-954C-B7673F7FCBD1}"/>
    <dgm:cxn modelId="{71BAFDEE-9F40-453C-B70D-18D089BC6755}" srcId="{C82C9B06-C59C-41E6-93E7-1CCD54A61D9D}" destId="{D7778FB2-C363-439D-9A05-13034DFA33C3}" srcOrd="5" destOrd="0" parTransId="{A6D21330-1AEA-42A7-AA6E-823D7934BF88}" sibTransId="{E6915847-C1CF-4D21-B929-F10721DA2B91}"/>
    <dgm:cxn modelId="{6F71B1F2-B4D5-4971-8EA8-D650DAFD12C2}" srcId="{E8D4BBC5-4B54-4792-80B2-BF46F170857F}" destId="{B51F4F22-3AFF-47DE-8838-C94D94618E6E}" srcOrd="3" destOrd="0" parTransId="{D3C3C84B-382D-4418-8E71-BE1A0F7C2FEC}" sibTransId="{DC19C4B5-E821-4940-B788-BFFEBB2F0A44}"/>
    <dgm:cxn modelId="{633BBDF2-050C-4287-A406-820F22556270}" srcId="{C4FB195D-74FF-4C7C-9354-DC31720D0392}" destId="{C5F3F0E8-87D5-4F3A-925C-DE5E79D35B1F}" srcOrd="6" destOrd="0" parTransId="{5E1C03F7-82F2-4512-89B4-02A11C7F6315}" sibTransId="{54D217D9-BA15-472B-9598-791E52A741EF}"/>
    <dgm:cxn modelId="{CAC367F7-6ECD-41A4-A91D-FBD198CBE0BC}" type="presOf" srcId="{80563E0A-B058-4E52-97B8-1A30CB227A43}" destId="{B19405D8-F7E0-44B5-9678-9BE1098DD74C}" srcOrd="0" destOrd="9" presId="urn:microsoft.com/office/officeart/2005/8/layout/hList6"/>
    <dgm:cxn modelId="{85B3CCF8-8B46-4091-8B14-FBF372829867}" type="presOf" srcId="{E2D61E45-C7D9-4AD8-8941-78D9ECA56083}" destId="{11670414-4983-49B2-A6AD-6D139524B050}" srcOrd="0" destOrd="2" presId="urn:microsoft.com/office/officeart/2005/8/layout/hList6"/>
    <dgm:cxn modelId="{10217FF9-F8B0-4870-A336-86D8D4409F9C}" srcId="{B30FC848-E097-4C4E-BFA7-DBA3179B5721}" destId="{3F67B3FB-CF12-4B93-A2A2-74629C42688A}" srcOrd="0" destOrd="0" parTransId="{DA658D63-D35E-4A76-B6EA-8EA16B3D1D9C}" sibTransId="{490B5AB0-FA2C-41EA-BD64-F4AA25E5C91A}"/>
    <dgm:cxn modelId="{5A87B8FD-75C5-478B-95D2-49512560D958}" srcId="{B8B11BDB-88E2-4C73-B6B9-62C0E83B6DB3}" destId="{AE1949DE-7894-464A-8391-0B588939C128}" srcOrd="2" destOrd="0" parTransId="{183D257B-35C6-486E-9820-8655550D431F}" sibTransId="{60A853F9-9F85-4BB6-A68F-E0213429B245}"/>
    <dgm:cxn modelId="{C8F5D4FD-15E8-47F1-8F83-0153D90FA4A1}" type="presOf" srcId="{FAE54950-17C2-431A-A16C-A01BA6B9B33A}" destId="{FB1E1522-43D5-4903-8AD8-05854BDC86D8}" srcOrd="0" destOrd="3" presId="urn:microsoft.com/office/officeart/2005/8/layout/hList6"/>
    <dgm:cxn modelId="{3767D4FE-2178-4344-821B-3ECC53AB9F8E}" type="presOf" srcId="{E27C82F9-96BB-4264-88C4-1234CE3F8DB6}" destId="{B19405D8-F7E0-44B5-9678-9BE1098DD74C}" srcOrd="0" destOrd="7" presId="urn:microsoft.com/office/officeart/2005/8/layout/hList6"/>
    <dgm:cxn modelId="{175C38E2-306C-48EA-B865-83DE643E2756}" type="presParOf" srcId="{C863246E-0C8D-4DF3-9971-6674EBD34B50}" destId="{11670414-4983-49B2-A6AD-6D139524B050}" srcOrd="0" destOrd="0" presId="urn:microsoft.com/office/officeart/2005/8/layout/hList6"/>
    <dgm:cxn modelId="{8A2EFC35-69AE-4253-A83C-92ECCA9FB7B1}" type="presParOf" srcId="{C863246E-0C8D-4DF3-9971-6674EBD34B50}" destId="{2B0C2275-7F08-4A1A-A97C-4AD987602C7F}" srcOrd="1" destOrd="0" presId="urn:microsoft.com/office/officeart/2005/8/layout/hList6"/>
    <dgm:cxn modelId="{F8797B1F-3201-435D-BF8D-45871A43DAE5}" type="presParOf" srcId="{C863246E-0C8D-4DF3-9971-6674EBD34B50}" destId="{B19405D8-F7E0-44B5-9678-9BE1098DD74C}" srcOrd="2" destOrd="0" presId="urn:microsoft.com/office/officeart/2005/8/layout/hList6"/>
    <dgm:cxn modelId="{24A48A92-4EC7-4009-A72F-CFFC022F31BE}" type="presParOf" srcId="{C863246E-0C8D-4DF3-9971-6674EBD34B50}" destId="{09D68812-8514-4E4C-89F3-9DD2437DC3C7}" srcOrd="3" destOrd="0" presId="urn:microsoft.com/office/officeart/2005/8/layout/hList6"/>
    <dgm:cxn modelId="{31BC6C78-8E9C-483A-8E5B-C9D4F93D387B}" type="presParOf" srcId="{C863246E-0C8D-4DF3-9971-6674EBD34B50}" destId="{D7A8306D-813F-48AE-9200-6B7A00F4A85B}" srcOrd="4" destOrd="0" presId="urn:microsoft.com/office/officeart/2005/8/layout/hList6"/>
    <dgm:cxn modelId="{2C828258-1EA8-4E38-AF42-1180E05E7DB5}" type="presParOf" srcId="{C863246E-0C8D-4DF3-9971-6674EBD34B50}" destId="{E0A37402-AB8A-437F-9096-02B4876805C1}" srcOrd="5" destOrd="0" presId="urn:microsoft.com/office/officeart/2005/8/layout/hList6"/>
    <dgm:cxn modelId="{49CB3A80-EC91-46C5-9F53-46EF3D1EB061}" type="presParOf" srcId="{C863246E-0C8D-4DF3-9971-6674EBD34B50}" destId="{CC80AFE2-AFEC-4212-ADFF-05FF83550EC2}" srcOrd="6" destOrd="0" presId="urn:microsoft.com/office/officeart/2005/8/layout/hList6"/>
    <dgm:cxn modelId="{BBBFA1A4-5563-446D-A1BA-63F61EAC6456}" type="presParOf" srcId="{C863246E-0C8D-4DF3-9971-6674EBD34B50}" destId="{5FF091E5-4810-448C-9591-ED2939A02E65}" srcOrd="7" destOrd="0" presId="urn:microsoft.com/office/officeart/2005/8/layout/hList6"/>
    <dgm:cxn modelId="{24FAAADE-538B-4FFD-92B6-DE554E38E3CF}" type="presParOf" srcId="{C863246E-0C8D-4DF3-9971-6674EBD34B50}" destId="{FB1E1522-43D5-4903-8AD8-05854BDC86D8}" srcOrd="8" destOrd="0" presId="urn:microsoft.com/office/officeart/2005/8/layout/hList6"/>
    <dgm:cxn modelId="{1FEA802D-CF79-42C4-9B48-4A5FE45435BA}" type="presParOf" srcId="{C863246E-0C8D-4DF3-9971-6674EBD34B50}" destId="{AB10E000-F220-4BAE-AE0A-0A21B0D367D5}" srcOrd="9" destOrd="0" presId="urn:microsoft.com/office/officeart/2005/8/layout/hList6"/>
    <dgm:cxn modelId="{D25D6835-2DD3-4628-8E64-4E21B07B414F}" type="presParOf" srcId="{C863246E-0C8D-4DF3-9971-6674EBD34B50}" destId="{8364A399-E4F0-448B-8078-DF5430F63AC9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70414-4983-49B2-A6AD-6D139524B050}">
      <dsp:nvSpPr>
        <dsp:cNvPr id="0" name=""/>
        <dsp:cNvSpPr/>
      </dsp:nvSpPr>
      <dsp:spPr>
        <a:xfrm rot="16200000">
          <a:off x="-1516836" y="1521592"/>
          <a:ext cx="4922108" cy="187892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ARGENTINA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Agreement on Inventory design specifications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CITES certificate resolution approval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5 reports (methodology, practices comparison)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2 scientific papers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Press release</a:t>
          </a:r>
        </a:p>
      </dsp:txBody>
      <dsp:txXfrm rot="5400000">
        <a:off x="4756" y="984422"/>
        <a:ext cx="1878923" cy="2953264"/>
      </dsp:txXfrm>
    </dsp:sp>
    <dsp:sp modelId="{B19405D8-F7E0-44B5-9678-9BE1098DD74C}">
      <dsp:nvSpPr>
        <dsp:cNvPr id="0" name=""/>
        <dsp:cNvSpPr/>
      </dsp:nvSpPr>
      <dsp:spPr>
        <a:xfrm rot="16200000">
          <a:off x="503005" y="1521592"/>
          <a:ext cx="4922108" cy="1878923"/>
        </a:xfrm>
        <a:prstGeom prst="flowChartManualOperation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BRAZIL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Technical paper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Scientific papers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Training students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Capacity building workshops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129 rosewood oil samples collected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NIRS discrimination model built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4 </a:t>
          </a:r>
          <a:r>
            <a:rPr lang="en-US" sz="1200" kern="1200" noProof="0" dirty="0" err="1"/>
            <a:t>informatives</a:t>
          </a:r>
          <a:r>
            <a:rPr lang="en-US" sz="1200" kern="1200" noProof="0" dirty="0"/>
            <a:t> on wood ID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Mahogany NIRS collected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noProof="0" dirty="0"/>
        </a:p>
      </dsp:txBody>
      <dsp:txXfrm rot="5400000">
        <a:off x="2024597" y="984422"/>
        <a:ext cx="1878923" cy="2953264"/>
      </dsp:txXfrm>
    </dsp:sp>
    <dsp:sp modelId="{D7A8306D-813F-48AE-9200-6B7A00F4A85B}">
      <dsp:nvSpPr>
        <dsp:cNvPr id="0" name=""/>
        <dsp:cNvSpPr/>
      </dsp:nvSpPr>
      <dsp:spPr>
        <a:xfrm rot="16200000">
          <a:off x="2522848" y="1521592"/>
          <a:ext cx="4922108" cy="1878923"/>
        </a:xfrm>
        <a:prstGeom prst="flowChartManualOperation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CUBA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ICCW indicator Framework assessment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Planting in protected areas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Capacity building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Press release</a:t>
          </a:r>
        </a:p>
      </dsp:txBody>
      <dsp:txXfrm rot="5400000">
        <a:off x="4044440" y="984422"/>
        <a:ext cx="1878923" cy="2953264"/>
      </dsp:txXfrm>
    </dsp:sp>
    <dsp:sp modelId="{CC80AFE2-AFEC-4212-ADFF-05FF83550EC2}">
      <dsp:nvSpPr>
        <dsp:cNvPr id="0" name=""/>
        <dsp:cNvSpPr/>
      </dsp:nvSpPr>
      <dsp:spPr>
        <a:xfrm rot="16200000">
          <a:off x="4542690" y="1521592"/>
          <a:ext cx="4922108" cy="1878923"/>
        </a:xfrm>
        <a:prstGeom prst="flowChartManualOperation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ECUADOR</a:t>
          </a:r>
          <a:r>
            <a:rPr lang="en-US" sz="1300" b="1" kern="1200" noProof="0" dirty="0"/>
            <a:t> </a:t>
          </a:r>
          <a:r>
            <a:rPr lang="en-US" sz="1300" kern="1200" noProof="0" dirty="0"/>
            <a:t>(project in progress)</a:t>
          </a:r>
          <a:endParaRPr lang="en-US" sz="1300" b="1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Agreement signed between PAKKIRU and the Project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MOUs with the </a:t>
          </a:r>
          <a:r>
            <a:rPr lang="en-US" sz="1200" kern="1200" noProof="0" dirty="0" err="1"/>
            <a:t>Ceploa</a:t>
          </a:r>
          <a:r>
            <a:rPr lang="en-US" sz="1200" kern="1200" noProof="0" dirty="0"/>
            <a:t> and Elena Andi communities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Field information collection on social and forestry aspects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Samples of </a:t>
          </a:r>
          <a:r>
            <a:rPr lang="en-US" sz="1200" i="1" kern="1200" noProof="0" dirty="0"/>
            <a:t>Cedrela Odorata </a:t>
          </a:r>
          <a:r>
            <a:rPr lang="en-US" sz="1200" kern="1200" noProof="0" dirty="0"/>
            <a:t>and </a:t>
          </a:r>
          <a:r>
            <a:rPr lang="en-US" sz="1200" i="1" kern="1200" noProof="0" dirty="0"/>
            <a:t>Swietenia macrophylla </a:t>
          </a:r>
          <a:r>
            <a:rPr lang="en-US" sz="1200" kern="1200" noProof="0" dirty="0"/>
            <a:t>collected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TFU article in preparation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noProof="0" dirty="0"/>
        </a:p>
      </dsp:txBody>
      <dsp:txXfrm rot="5400000">
        <a:off x="6064282" y="984422"/>
        <a:ext cx="1878923" cy="2953264"/>
      </dsp:txXfrm>
    </dsp:sp>
    <dsp:sp modelId="{FB1E1522-43D5-4903-8AD8-05854BDC86D8}">
      <dsp:nvSpPr>
        <dsp:cNvPr id="0" name=""/>
        <dsp:cNvSpPr/>
      </dsp:nvSpPr>
      <dsp:spPr>
        <a:xfrm rot="16200000">
          <a:off x="6624496" y="1521592"/>
          <a:ext cx="4922108" cy="1878923"/>
        </a:xfrm>
        <a:prstGeom prst="flowChartManualOperation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GUATEMALA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Collection of herbarium botanical vouchers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Collection of </a:t>
          </a:r>
          <a:r>
            <a:rPr lang="en-US" sz="1200" i="1" kern="1200" noProof="0" dirty="0" err="1"/>
            <a:t>xylarium</a:t>
          </a:r>
          <a:r>
            <a:rPr lang="en-US" sz="1200" kern="1200" noProof="0" dirty="0"/>
            <a:t> samples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Wood sample collection of 7 Dalbergia species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4 scientific papers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Technical manual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Technical reports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Dalbergia foliar samples collection for molecular analysis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Dalbergia DNA samples collection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 dirty="0"/>
            <a:t>Lab personnel training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noProof="0" dirty="0"/>
        </a:p>
      </dsp:txBody>
      <dsp:txXfrm rot="5400000">
        <a:off x="8146088" y="984422"/>
        <a:ext cx="1878923" cy="2953264"/>
      </dsp:txXfrm>
    </dsp:sp>
    <dsp:sp modelId="{8364A399-E4F0-448B-8078-DF5430F63AC9}">
      <dsp:nvSpPr>
        <dsp:cNvPr id="0" name=""/>
        <dsp:cNvSpPr/>
      </dsp:nvSpPr>
      <dsp:spPr>
        <a:xfrm rot="16200000">
          <a:off x="8582375" y="1521592"/>
          <a:ext cx="4922108" cy="1878923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noProof="0" dirty="0"/>
            <a:t>TRINATIONAL (Guatemala, Nicaragua &amp; El Salvador)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6 national workshops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Regional strategy 2022-2032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Developed automated monitoring tool for conservation and SFM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Dalbergia phenological  calendar report by country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Training for PSP measurement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Manual for NDF preparation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NDF for Dalbergia retusa (3 countries)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50" kern="1200" noProof="0" dirty="0"/>
            <a:t>Technical guide for forest nurseries, agroforestry and forest plantation (3 countries)</a:t>
          </a:r>
        </a:p>
      </dsp:txBody>
      <dsp:txXfrm rot="5400000">
        <a:off x="10103967" y="984422"/>
        <a:ext cx="1878923" cy="2953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633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4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4" descr="A picture containing tree, plant, forest, w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5135"/>
          <a:stretch/>
        </p:blipFill>
        <p:spPr>
          <a:xfrm>
            <a:off x="0" y="1"/>
            <a:ext cx="12192000" cy="1690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748145" y="1"/>
            <a:ext cx="10986655" cy="169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400" b="1">
                <a:solidFill>
                  <a:schemeClr val="lt1"/>
                </a:solidFill>
                <a:latin typeface="Yanone Kaffeesatz" pitchFamily="2" charset="0"/>
                <a:ea typeface="Yanone Kaffeesatz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244699" y="2432463"/>
            <a:ext cx="11642501" cy="44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Archivo" pitchFamily="2" charset="0"/>
                <a:cs typeface="Archivo" pitchFamily="2" charset="0"/>
              </a:defRPr>
            </a:lvl1pPr>
            <a:lvl2pPr marL="914400" lvl="1" indent="-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2pPr>
            <a:lvl3pPr marL="1371600" lvl="2" indent="-431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17475" y="6100475"/>
            <a:ext cx="2574525" cy="7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Yanone Kaffeesatz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chivo" pitchFamily="2" charset="0"/>
                <a:cs typeface="Archivo" pitchFamily="2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Yanone Kaffeesatz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chivo" pitchFamily="2" charset="0"/>
                <a:cs typeface="Archivo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chivo" pitchFamily="2" charset="0"/>
                <a:cs typeface="Archivo" pitchFamily="2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t="25509" r="1112" b="37187"/>
          <a:stretch/>
        </p:blipFill>
        <p:spPr bwMode="auto">
          <a:xfrm>
            <a:off x="0" y="0"/>
            <a:ext cx="12192000" cy="342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751877" y="5983847"/>
            <a:ext cx="71668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Sofia Hirakuri, Coordinator</a:t>
            </a:r>
          </a:p>
          <a:p>
            <a:pPr algn="ctr"/>
            <a:r>
              <a:rPr lang="en-US" sz="2400"/>
              <a:t>5-7 October 2022, Kuala Lumpur, Malaysia</a:t>
            </a:r>
          </a:p>
        </p:txBody>
      </p:sp>
      <p:sp>
        <p:nvSpPr>
          <p:cNvPr id="7" name="Google Shape;83;p1"/>
          <p:cNvSpPr txBox="1"/>
          <p:nvPr/>
        </p:nvSpPr>
        <p:spPr>
          <a:xfrm>
            <a:off x="1383322" y="3510943"/>
            <a:ext cx="9144000" cy="1033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600"/>
              </a:spcBef>
              <a:buClr>
                <a:schemeClr val="dk2"/>
              </a:buClr>
              <a:buSzPts val="2200"/>
            </a:pPr>
            <a:r>
              <a:rPr lang="en-US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Central &amp; South America and the Caribbean Region</a:t>
            </a:r>
            <a:endParaRPr lang="pt-BR" sz="2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CLOSING MEETING </a:t>
            </a:r>
            <a:endParaRPr lang="pt-BR" sz="2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endParaRPr lang="pt-BR" dirty="0"/>
          </a:p>
        </p:txBody>
      </p:sp>
      <p:sp>
        <p:nvSpPr>
          <p:cNvPr id="8" name="Google Shape;82;p1"/>
          <p:cNvSpPr txBox="1">
            <a:spLocks/>
          </p:cNvSpPr>
          <p:nvPr/>
        </p:nvSpPr>
        <p:spPr>
          <a:xfrm>
            <a:off x="984737" y="1122363"/>
            <a:ext cx="1032803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90000"/>
              </a:lnSpc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>
              <a:buSzPts val="6000"/>
              <a:buNone/>
              <a:defRPr sz="8000"/>
            </a:lvl2pPr>
            <a:lvl3pPr>
              <a:buSzPts val="6000"/>
              <a:buNone/>
              <a:defRPr sz="8000"/>
            </a:lvl3pPr>
            <a:lvl4pPr>
              <a:buSzPts val="6000"/>
              <a:buNone/>
              <a:defRPr sz="8000"/>
            </a:lvl4pPr>
            <a:lvl5pPr>
              <a:buSzPts val="6000"/>
              <a:buNone/>
              <a:defRPr sz="8000"/>
            </a:lvl5pPr>
            <a:lvl6pPr>
              <a:buSzPts val="6000"/>
              <a:buNone/>
              <a:defRPr sz="8000"/>
            </a:lvl6pPr>
            <a:lvl7pPr>
              <a:buSzPts val="6000"/>
              <a:buNone/>
              <a:defRPr sz="8000"/>
            </a:lvl7pPr>
            <a:lvl8pPr>
              <a:buSzPts val="6000"/>
              <a:buNone/>
              <a:defRPr sz="8000"/>
            </a:lvl8pPr>
            <a:lvl9pPr>
              <a:buSzPts val="6000"/>
              <a:buNone/>
              <a:defRPr sz="8000"/>
            </a:lvl9pPr>
          </a:lstStyle>
          <a:p>
            <a:r>
              <a:rPr lang="en-US" dirty="0"/>
              <a:t>CITES Tree Species </a:t>
            </a:r>
            <a:r>
              <a:rPr lang="en-US" dirty="0" err="1"/>
              <a:t>Programme</a:t>
            </a:r>
            <a:r>
              <a:rPr lang="en-US" dirty="0"/>
              <a:t> (CTSP) 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3925704" y="4690914"/>
            <a:ext cx="3953063" cy="900000"/>
            <a:chOff x="3925704" y="4806364"/>
            <a:chExt cx="3953063" cy="900000"/>
          </a:xfrm>
        </p:grpSpPr>
        <p:pic>
          <p:nvPicPr>
            <p:cNvPr id="9" name="Picture 2" descr="CITES logo | CITES">
              <a:extLst>
                <a:ext uri="{FF2B5EF4-FFF2-40B4-BE49-F238E27FC236}">
                  <a16:creationId xmlns:a16="http://schemas.microsoft.com/office/drawing/2014/main" id="{87BAE2C8-2F6A-41E7-9CAD-149E30A3E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704" y="4806364"/>
              <a:ext cx="1572353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Apoyar la ordenación sostenible de las especies arbóreas en peligro y la  conservación de los elefantes africanos | CITES">
              <a:extLst>
                <a:ext uri="{FF2B5EF4-FFF2-40B4-BE49-F238E27FC236}">
                  <a16:creationId xmlns:a16="http://schemas.microsoft.com/office/drawing/2014/main" id="{AD896044-606B-43FD-94F9-3D4914541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0542" y="4806364"/>
              <a:ext cx="794562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CITES Tree Species Programme (CTSP)">
              <a:extLst>
                <a:ext uri="{FF2B5EF4-FFF2-40B4-BE49-F238E27FC236}">
                  <a16:creationId xmlns:a16="http://schemas.microsoft.com/office/drawing/2014/main" id="{9C8FF151-FEFF-4D66-9C95-FFD862B61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7590" y="4806364"/>
              <a:ext cx="1341177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985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C822A-C8C9-4A03-BFB1-7D7DA7CF0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Central &amp; South America &amp; the Caribbean - 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A4237-90DD-401C-87CD-3BC7D4A3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8546" y="2027420"/>
            <a:ext cx="10986655" cy="4386080"/>
          </a:xfrm>
        </p:spPr>
        <p:txBody>
          <a:bodyPr>
            <a:noAutofit/>
          </a:bodyPr>
          <a:lstStyle/>
          <a:p>
            <a:pPr algn="just"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  <a:cs typeface="Archivo"/>
              </a:rPr>
              <a:t>Argentina, Cuba and Tri-national projects provided NDFs of timber species, respectively (</a:t>
            </a:r>
            <a:r>
              <a:rPr lang="pt-BR" sz="1800" i="1" dirty="0" err="1">
                <a:latin typeface="+mn-lt"/>
                <a:cs typeface="Archivo"/>
                <a:sym typeface="Arial"/>
              </a:rPr>
              <a:t>Gonopterodendron</a:t>
            </a:r>
            <a:r>
              <a:rPr lang="en-US" sz="1800" i="1" dirty="0">
                <a:latin typeface="+mn-lt"/>
                <a:cs typeface="Archivo"/>
              </a:rPr>
              <a:t> sarmientoi</a:t>
            </a:r>
            <a:r>
              <a:rPr lang="en-US" sz="1800" dirty="0">
                <a:latin typeface="+mn-lt"/>
                <a:cs typeface="Archivo"/>
              </a:rPr>
              <a:t>, </a:t>
            </a:r>
            <a:r>
              <a:rPr lang="en-US" sz="1800" i="1" dirty="0">
                <a:latin typeface="+mn-lt"/>
                <a:cs typeface="Archivo"/>
              </a:rPr>
              <a:t>Guaiacum and</a:t>
            </a:r>
            <a:r>
              <a:rPr lang="en-US" sz="1800" dirty="0">
                <a:latin typeface="+mn-lt"/>
                <a:cs typeface="Archivo"/>
              </a:rPr>
              <a:t> </a:t>
            </a:r>
            <a:r>
              <a:rPr lang="en-US" sz="1800" i="1" dirty="0">
                <a:latin typeface="+mn-lt"/>
                <a:cs typeface="Archivo"/>
              </a:rPr>
              <a:t>Dalbergia</a:t>
            </a:r>
            <a:r>
              <a:rPr lang="en-US" sz="1800" dirty="0">
                <a:latin typeface="+mn-lt"/>
                <a:cs typeface="Archivo"/>
              </a:rPr>
              <a:t>).</a:t>
            </a:r>
          </a:p>
          <a:p>
            <a:pPr algn="just"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  <a:cs typeface="Archivo"/>
              </a:rPr>
              <a:t>Guatemala and Brazil implemented projects related to identification of tree species, marking and traceability, promoting the control of legal origin of forest products.</a:t>
            </a:r>
          </a:p>
          <a:p>
            <a:pPr algn="just"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  <a:cs typeface="Archivo"/>
              </a:rPr>
              <a:t>Ecuador project support the implementation of public policy as to conservation, regulation and forest management of</a:t>
            </a:r>
            <a:r>
              <a:rPr lang="en-US" sz="1800" i="1" dirty="0">
                <a:latin typeface="+mn-lt"/>
                <a:cs typeface="Archivo"/>
              </a:rPr>
              <a:t> Swietenia macrophylla.</a:t>
            </a:r>
            <a:endParaRPr lang="en-US" sz="1800" dirty="0">
              <a:latin typeface="+mn-lt"/>
              <a:cs typeface="Archivo"/>
            </a:endParaRPr>
          </a:p>
          <a:p>
            <a:pPr algn="just"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  <a:cs typeface="Archivo"/>
              </a:rPr>
              <a:t>All project activities managed to meet the originally proposed goals and objectives, and produced satisfactory deliverables.</a:t>
            </a:r>
          </a:p>
          <a:p>
            <a:pPr algn="just"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  <a:cs typeface="Archivo"/>
              </a:rPr>
              <a:t>In sum, the main objectives of projects have been achieved, but there are some activities to be finalized by November 2022 due to the COVID-19 pandemic; as result, some activities have been delayed.</a:t>
            </a:r>
          </a:p>
          <a:p>
            <a:pPr algn="just">
              <a:buSzPct val="150000"/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  <a:cs typeface="Archivo"/>
              </a:rPr>
              <a:t>A project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chivo"/>
              </a:rPr>
              <a:t>video (</a:t>
            </a:r>
            <a:r>
              <a:rPr lang="en-GB" altLang="en-US" sz="1800" dirty="0">
                <a:solidFill>
                  <a:schemeClr val="tx1"/>
                </a:solidFill>
                <a:latin typeface="Arial" charset="0"/>
              </a:rPr>
              <a:t>short/long versions) has been produced by all CTSP countries.</a:t>
            </a:r>
            <a:endParaRPr lang="en-US" sz="1800" dirty="0">
              <a:solidFill>
                <a:schemeClr val="tx1"/>
              </a:solidFill>
              <a:latin typeface="+mn-lt"/>
              <a:cs typeface="Archivo"/>
            </a:endParaRPr>
          </a:p>
          <a:p>
            <a:pPr algn="just">
              <a:buSzPct val="150000"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438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Thank you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79" y="5180622"/>
            <a:ext cx="18868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78" y="5104879"/>
            <a:ext cx="95347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9" y="5142750"/>
            <a:ext cx="16094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831" y="5067008"/>
            <a:ext cx="142522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04924" y="2839266"/>
            <a:ext cx="76500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latin typeface="+mn-lt"/>
                <a:cs typeface="Archivo" pitchFamily="2" charset="0"/>
              </a:rPr>
              <a:t>Sofia Hirakuri</a:t>
            </a:r>
            <a:endParaRPr lang="en-US" sz="1800" dirty="0">
              <a:latin typeface="+mn-lt"/>
              <a:cs typeface="Archivo" pitchFamily="2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  <a:cs typeface="Archivo" pitchFamily="2" charset="0"/>
              </a:rPr>
              <a:t>Regional Coordinator – Central &amp; South America and the Caribbean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+mn-lt"/>
                <a:cs typeface="Archivo" pitchFamily="2" charset="0"/>
              </a:rPr>
              <a:t>Contact: sofia.hirakuri@un.org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92" y="1992095"/>
            <a:ext cx="2126008" cy="424956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8567392" y="6206407"/>
            <a:ext cx="2942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1200" b="1" i="1"/>
            </a:lvl1pPr>
          </a:lstStyle>
          <a:p>
            <a:r>
              <a:rPr lang="en-US" b="0" dirty="0"/>
              <a:t>Mahogany </a:t>
            </a:r>
          </a:p>
          <a:p>
            <a:r>
              <a:rPr lang="en-US" b="0" dirty="0"/>
              <a:t>(</a:t>
            </a:r>
            <a:r>
              <a:rPr lang="en-US" b="0" dirty="0" err="1"/>
              <a:t>Swietenia</a:t>
            </a:r>
            <a:r>
              <a:rPr lang="en-US" b="0" dirty="0"/>
              <a:t> </a:t>
            </a:r>
            <a:r>
              <a:rPr lang="en-US" b="0" dirty="0" err="1"/>
              <a:t>Macrophylla</a:t>
            </a:r>
            <a:r>
              <a:rPr lang="en-US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7370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69218" y="3112611"/>
            <a:ext cx="50679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5 individual country projects:</a:t>
            </a:r>
          </a:p>
          <a:p>
            <a:pPr marL="828000" lvl="8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Argentina</a:t>
            </a:r>
          </a:p>
          <a:p>
            <a:pPr marL="828000" lvl="7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Brazil (2)</a:t>
            </a:r>
          </a:p>
          <a:p>
            <a:pPr marL="828000" lvl="7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Cuba</a:t>
            </a:r>
          </a:p>
          <a:p>
            <a:pPr marL="828000" lvl="7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Guatemala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 Trinational Project: Guatemala - Nicaragua - El Salvador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 ITTO project: Ecuador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802503"/>
              </p:ext>
            </p:extLst>
          </p:nvPr>
        </p:nvGraphicFramePr>
        <p:xfrm>
          <a:off x="5715000" y="2604929"/>
          <a:ext cx="6972427" cy="3591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6">
            <a:extLst>
              <a:ext uri="{FF2B5EF4-FFF2-40B4-BE49-F238E27FC236}">
                <a16:creationId xmlns:a16="http://schemas.microsoft.com/office/drawing/2014/main" id="{1EC93930-1C9A-45B8-8991-61296E24F90B}"/>
              </a:ext>
            </a:extLst>
          </p:cNvPr>
          <p:cNvSpPr txBox="1"/>
          <p:nvPr/>
        </p:nvSpPr>
        <p:spPr>
          <a:xfrm>
            <a:off x="6530281" y="2566710"/>
            <a:ext cx="315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/>
              <a:t>Budget by Country (USD)</a:t>
            </a:r>
            <a:endParaRPr lang="pt-BR" sz="2000" dirty="0"/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610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610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610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610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09995" y="2258934"/>
            <a:ext cx="5585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u="sng" dirty="0"/>
              <a:t>Central &amp; South America and the Caribbean Region:</a:t>
            </a:r>
          </a:p>
        </p:txBody>
      </p:sp>
      <p:sp>
        <p:nvSpPr>
          <p:cNvPr id="2" name="CaixaDeTexto 6">
            <a:extLst>
              <a:ext uri="{FF2B5EF4-FFF2-40B4-BE49-F238E27FC236}">
                <a16:creationId xmlns:a16="http://schemas.microsoft.com/office/drawing/2014/main" id="{CBEA5D16-986D-9C11-5AF6-2D1BA18B46E8}"/>
              </a:ext>
            </a:extLst>
          </p:cNvPr>
          <p:cNvSpPr txBox="1"/>
          <p:nvPr/>
        </p:nvSpPr>
        <p:spPr>
          <a:xfrm>
            <a:off x="6682681" y="5628570"/>
            <a:ext cx="3154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defTabSz="91440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Total: USD 1.16 million</a:t>
            </a:r>
          </a:p>
        </p:txBody>
      </p:sp>
    </p:spTree>
    <p:extLst>
      <p:ext uri="{BB962C8B-B14F-4D97-AF65-F5344CB8AC3E}">
        <p14:creationId xmlns:p14="http://schemas.microsoft.com/office/powerpoint/2010/main" val="223733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An Overview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96;p3"/>
          <p:cNvSpPr txBox="1">
            <a:spLocks noGrp="1"/>
          </p:cNvSpPr>
          <p:nvPr>
            <p:ph type="body" idx="1"/>
          </p:nvPr>
        </p:nvSpPr>
        <p:spPr>
          <a:xfrm>
            <a:off x="189021" y="1989840"/>
            <a:ext cx="11845124" cy="409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en-US" sz="2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Work areas:  </a:t>
            </a:r>
            <a:endParaRPr sz="20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Non-detriment Findings (NDF)</a:t>
            </a: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Marking &amp; traceability</a:t>
            </a: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Wood Identification</a:t>
            </a:r>
          </a:p>
          <a:p>
            <a:pPr marL="1028700" lvl="1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Capacity-building &amp; governance</a:t>
            </a:r>
          </a:p>
          <a:p>
            <a:pPr marL="0" lvl="1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400"/>
            </a:pPr>
            <a:r>
              <a:rPr lang="pt-BR" b="1" u="sng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Species</a:t>
            </a:r>
            <a:r>
              <a:rPr lang="pt-BR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u="sng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coverage</a:t>
            </a:r>
            <a:r>
              <a:rPr lang="pt-BR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b="1" u="sng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pt-BR" b="1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country: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Cedrella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sp.(Cedar) – 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  <a:endParaRPr lang="pt-BR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Dalbergia sp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 – 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Guatemala, 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Nicaragua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El Salvador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Guaiacum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officinale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Guaiacum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sactum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guayacán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guayacán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negro, 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palo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santo</a:t>
            </a:r>
            <a:r>
              <a:rPr lang="pt-BR" dirty="0">
                <a:solidFill>
                  <a:schemeClr val="tx1"/>
                </a:solidFill>
                <a:ea typeface="Arial"/>
              </a:rPr>
              <a:t>)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–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Cuba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Gonopterodendron sarmientoi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Palo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Santo) – Argentina</a:t>
            </a:r>
          </a:p>
          <a:p>
            <a:pPr marL="1028700" lvl="1" indent="-342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Swietenia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i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Macrophylla</a:t>
            </a:r>
            <a:r>
              <a:rPr lang="pt-BR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Mahogany,Caoba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 – </a:t>
            </a:r>
            <a:r>
              <a:rPr lang="pt-BR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Brazil</a:t>
            </a:r>
            <a:r>
              <a:rPr lang="pt-BR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Ecuador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35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Main 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360547" y="2250039"/>
            <a:ext cx="1137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33413"/>
            <a:r>
              <a:rPr lang="en-US" sz="1800" b="1" dirty="0"/>
              <a:t>ARGENTINA – NDF | </a:t>
            </a:r>
            <a:r>
              <a:rPr lang="en-US" sz="1800" b="1" i="1" dirty="0" err="1"/>
              <a:t>Gonopterodendron</a:t>
            </a:r>
            <a:r>
              <a:rPr lang="en-US" sz="1800" b="1" i="1" dirty="0">
                <a:solidFill>
                  <a:srgbClr val="FF0000"/>
                </a:solidFill>
              </a:rPr>
              <a:t> </a:t>
            </a:r>
            <a:r>
              <a:rPr lang="en-US" sz="1800" b="1" i="1" dirty="0"/>
              <a:t>sarmientoi</a:t>
            </a:r>
            <a:endParaRPr lang="en-US" sz="18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7399845-647D-4291-A8CF-F06C5C605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31" y="2250039"/>
            <a:ext cx="578570" cy="4024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482600" y="2811334"/>
            <a:ext cx="68326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Develop, validate and implement the National Strategic Plan for SFM of Palo Santo (</a:t>
            </a:r>
            <a:r>
              <a:rPr lang="en-US" sz="1600" i="1" dirty="0">
                <a:solidFill>
                  <a:schemeClr val="tx1"/>
                </a:solidFill>
              </a:rPr>
              <a:t>Gonopterodendron sarmientoi</a:t>
            </a:r>
            <a:r>
              <a:rPr lang="en-US" sz="1600" dirty="0">
                <a:solidFill>
                  <a:schemeClr val="tx1"/>
                </a:solidFill>
              </a:rPr>
              <a:t>)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Develop and update information generated in another project to increase the level of biological knowledge and improve SFM of Palo santo.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Disseminate the results of the project to the stakeholders and to the countries of the Gran Chaco Americano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</a:rPr>
              <a:t>Argentina (60%), Paraguay (23%), Bolivia (13%), Brazil (4%)</a:t>
            </a:r>
            <a:endParaRPr lang="pt-BR" sz="160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BED9A63-7EB3-4B70-B2F9-EEDBAA329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0499" y="2434705"/>
            <a:ext cx="3902137" cy="281573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B54D8D-801B-4D2C-BEA5-07C964DF014A}"/>
              </a:ext>
            </a:extLst>
          </p:cNvPr>
          <p:cNvSpPr txBox="1"/>
          <p:nvPr/>
        </p:nvSpPr>
        <p:spPr>
          <a:xfrm>
            <a:off x="9246184" y="5372745"/>
            <a:ext cx="2466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i="1" dirty="0"/>
              <a:t>Gonopterodendron sarmientoi 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5735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Main 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28800FA-37C7-409C-8F56-40C34CC0CFE0}"/>
              </a:ext>
            </a:extLst>
          </p:cNvPr>
          <p:cNvSpPr txBox="1"/>
          <p:nvPr/>
        </p:nvSpPr>
        <p:spPr>
          <a:xfrm>
            <a:off x="335110" y="2231008"/>
            <a:ext cx="616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633413">
              <a:defRPr sz="2000" b="1"/>
            </a:lvl1pPr>
            <a:lvl2pPr marL="0">
              <a:defRPr sz="2000"/>
            </a:lvl2pPr>
          </a:lstStyle>
          <a:p>
            <a:r>
              <a:rPr lang="es-ES" dirty="0"/>
              <a:t>BRAZIL S-544 | Traceability | </a:t>
            </a:r>
            <a:r>
              <a:rPr lang="es-ES" i="1" dirty="0"/>
              <a:t>Dalbergia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3E247EC-EE89-418A-9585-FF01D84DA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11" y="2231008"/>
            <a:ext cx="579600" cy="42152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360546" y="2846939"/>
            <a:ext cx="744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</a:rPr>
              <a:t>Verify the use of NIRS technology for field identification of 20 </a:t>
            </a:r>
            <a:r>
              <a:rPr lang="en-US" sz="1600" i="1" dirty="0">
                <a:solidFill>
                  <a:schemeClr val="tx1"/>
                </a:solidFill>
              </a:rPr>
              <a:t>Dalbergia</a:t>
            </a:r>
            <a:r>
              <a:rPr lang="en-US" sz="1600" dirty="0">
                <a:solidFill>
                  <a:schemeClr val="tx1"/>
                </a:solidFill>
              </a:rPr>
              <a:t> species and rosewood oil to ensure that the international trade meets CITES requirements for the sustainability of the species.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28800FA-37C7-409C-8F56-40C34CC0CFE0}"/>
              </a:ext>
            </a:extLst>
          </p:cNvPr>
          <p:cNvSpPr txBox="1"/>
          <p:nvPr/>
        </p:nvSpPr>
        <p:spPr>
          <a:xfrm>
            <a:off x="335110" y="4291334"/>
            <a:ext cx="7475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indent="633413">
              <a:defRPr sz="2000" b="1"/>
            </a:lvl1pPr>
            <a:lvl2pPr marL="0">
              <a:defRPr sz="2000"/>
            </a:lvl2pPr>
          </a:lstStyle>
          <a:p>
            <a:r>
              <a:rPr lang="es-ES" dirty="0"/>
              <a:t>BRAZIL S-608 | Traceability and monitoring| </a:t>
            </a:r>
            <a:r>
              <a:rPr lang="es-ES" i="1" dirty="0"/>
              <a:t>Dalbergia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3E247EC-EE89-418A-9585-FF01D84DA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10" y="4291334"/>
            <a:ext cx="579600" cy="42152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425097" y="4854834"/>
            <a:ext cx="73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solidFill>
                  <a:schemeClr val="tx1"/>
                </a:solidFill>
              </a:rPr>
              <a:t>Verify NIRS technology for timber monitoring to contribute to their legal, traceable, and fair trade.</a:t>
            </a:r>
          </a:p>
        </p:txBody>
      </p:sp>
      <p:pic>
        <p:nvPicPr>
          <p:cNvPr id="21" name="Picture 2" descr="Observación: Swietenia macrophylla King (An Pan 10 de jun. de 2021) Plantas  útiles de Asia - Pl@ntNet identify">
            <a:extLst>
              <a:ext uri="{FF2B5EF4-FFF2-40B4-BE49-F238E27FC236}">
                <a16:creationId xmlns:a16="http://schemas.microsoft.com/office/drawing/2014/main" id="{26EB2D8D-6E79-4844-B9EC-B33066D7D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441771"/>
            <a:ext cx="2452967" cy="32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70DF19B-B6C4-43D5-93C4-8A988EF1EEA3}"/>
              </a:ext>
            </a:extLst>
          </p:cNvPr>
          <p:cNvSpPr txBox="1"/>
          <p:nvPr/>
        </p:nvSpPr>
        <p:spPr>
          <a:xfrm>
            <a:off x="10422928" y="5652772"/>
            <a:ext cx="954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b="1" i="1" dirty="0"/>
              <a:t>Mahogany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5735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Main 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360546" y="2986639"/>
            <a:ext cx="70943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Examine the current distribution, abundance and population dynamics of </a:t>
            </a:r>
            <a:r>
              <a:rPr lang="en-US" sz="1600" i="1" dirty="0">
                <a:solidFill>
                  <a:schemeClr val="tx1"/>
                </a:solidFill>
              </a:rPr>
              <a:t>Guaiacum sp</a:t>
            </a:r>
            <a:r>
              <a:rPr lang="en-US" sz="1600" dirty="0">
                <a:solidFill>
                  <a:schemeClr val="tx1"/>
                </a:solidFill>
              </a:rPr>
              <a:t>. species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Obtain updated information to make a NDF and establish actions for their conservation.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Strengthen the role and cooperation between the Scientific Authorities and the authorities in charge of timber and timber products trade control .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B0E50A5-6178-4016-9E42-676AEF9947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11" y="2271574"/>
            <a:ext cx="594635" cy="4212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818B40-62DD-4BF7-A6A7-C4A2A7EE3551}"/>
              </a:ext>
            </a:extLst>
          </p:cNvPr>
          <p:cNvSpPr txBox="1"/>
          <p:nvPr/>
        </p:nvSpPr>
        <p:spPr>
          <a:xfrm>
            <a:off x="244451" y="2297348"/>
            <a:ext cx="10133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indent="633413">
              <a:defRPr sz="2000" b="1"/>
            </a:lvl1pPr>
            <a:lvl2pPr marL="0">
              <a:defRPr sz="2000"/>
            </a:lvl2pPr>
          </a:lstStyle>
          <a:p>
            <a:r>
              <a:rPr lang="es-ES" dirty="0"/>
              <a:t>CUBA | Capacity-</a:t>
            </a:r>
            <a:r>
              <a:rPr lang="es-ES" dirty="0" err="1"/>
              <a:t>building</a:t>
            </a:r>
            <a:r>
              <a:rPr lang="es-ES" dirty="0"/>
              <a:t> </a:t>
            </a:r>
            <a:r>
              <a:rPr lang="pt-BR" dirty="0"/>
              <a:t>| </a:t>
            </a:r>
            <a:r>
              <a:rPr lang="es-ES" i="1" dirty="0" err="1"/>
              <a:t>Guaiacum</a:t>
            </a:r>
            <a:r>
              <a:rPr lang="es-ES" i="1" dirty="0"/>
              <a:t> </a:t>
            </a:r>
            <a:r>
              <a:rPr lang="es-ES" i="1" dirty="0" err="1"/>
              <a:t>sp</a:t>
            </a:r>
            <a:r>
              <a:rPr lang="es-ES" dirty="0"/>
              <a:t>.</a:t>
            </a:r>
          </a:p>
        </p:txBody>
      </p:sp>
      <p:pic>
        <p:nvPicPr>
          <p:cNvPr id="22" name="Picture 4" descr="Guaiacum Officinale | LArch Landscaping L.L.C Dubai">
            <a:extLst>
              <a:ext uri="{FF2B5EF4-FFF2-40B4-BE49-F238E27FC236}">
                <a16:creationId xmlns:a16="http://schemas.microsoft.com/office/drawing/2014/main" id="{7DDBC46A-E726-42D3-8C8A-8143ECD0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79" y="2108200"/>
            <a:ext cx="3429921" cy="350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5B135CDF-731C-4534-BA62-38830609F1E4}"/>
              </a:ext>
            </a:extLst>
          </p:cNvPr>
          <p:cNvSpPr txBox="1"/>
          <p:nvPr/>
        </p:nvSpPr>
        <p:spPr>
          <a:xfrm>
            <a:off x="9525159" y="5608906"/>
            <a:ext cx="1749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1" i="1" dirty="0" err="1"/>
              <a:t>Guaiacum</a:t>
            </a:r>
            <a:r>
              <a:rPr lang="es-ES" sz="1200" b="1" i="1" dirty="0"/>
              <a:t> </a:t>
            </a:r>
            <a:r>
              <a:rPr lang="es-ES" sz="1200" b="1" i="1" dirty="0" err="1"/>
              <a:t>sp</a:t>
            </a:r>
            <a:r>
              <a:rPr lang="es-ES" sz="1200" b="1" i="1" dirty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0842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Main 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335110" y="2277189"/>
            <a:ext cx="937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indent="633413">
              <a:defRPr sz="2000" b="1"/>
            </a:lvl1pPr>
            <a:lvl2pPr marL="0">
              <a:defRPr sz="2000"/>
            </a:lvl2pPr>
          </a:lstStyle>
          <a:p>
            <a:r>
              <a:rPr lang="es-ES" dirty="0"/>
              <a:t>GUATEMALA | Wood </a:t>
            </a:r>
            <a:r>
              <a:rPr lang="es-ES" dirty="0" err="1"/>
              <a:t>Identification</a:t>
            </a:r>
            <a:r>
              <a:rPr lang="es-ES" dirty="0"/>
              <a:t> | </a:t>
            </a:r>
            <a:r>
              <a:rPr lang="es-ES" i="1" dirty="0" err="1"/>
              <a:t>Dalbergia</a:t>
            </a:r>
            <a:r>
              <a:rPr lang="es-ES" i="1" dirty="0"/>
              <a:t> </a:t>
            </a:r>
            <a:r>
              <a:rPr lang="es-ES" i="1" dirty="0" err="1"/>
              <a:t>sp</a:t>
            </a:r>
            <a:r>
              <a:rPr lang="es-ES" i="1" dirty="0"/>
              <a:t>.</a:t>
            </a:r>
            <a:endParaRPr lang="pt-BR" i="1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8462F18-78D8-414F-927C-3164FFBB6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111" y="2229966"/>
            <a:ext cx="579600" cy="44394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335422" y="2896108"/>
            <a:ext cx="713140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Characterize 6 </a:t>
            </a:r>
            <a:r>
              <a:rPr lang="en-US" sz="1600" i="1" dirty="0">
                <a:solidFill>
                  <a:schemeClr val="tx1"/>
                </a:solidFill>
              </a:rPr>
              <a:t>Dalbergia</a:t>
            </a:r>
            <a:r>
              <a:rPr lang="en-US" sz="1600" dirty="0">
                <a:solidFill>
                  <a:schemeClr val="tx1"/>
                </a:solidFill>
              </a:rPr>
              <a:t>  tree species from Guatemala and 5 similar species.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Molecularly characterize </a:t>
            </a:r>
            <a:r>
              <a:rPr lang="en-US" sz="1600" i="1" dirty="0">
                <a:solidFill>
                  <a:schemeClr val="tx1"/>
                </a:solidFill>
              </a:rPr>
              <a:t>Dalbergia </a:t>
            </a:r>
            <a:r>
              <a:rPr lang="en-US" sz="1600" dirty="0">
                <a:solidFill>
                  <a:schemeClr val="tx1"/>
                </a:solidFill>
              </a:rPr>
              <a:t>tree species from Guatemala and check taxonomic aspects related to the genus.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Accredit through the ISO 17025 Standard the identification processes of forest products and link them to the environmental legal system in Guatemala.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Increase the capacity of enforcement institutions to improve CITES implementation in Guatemala.</a:t>
            </a:r>
          </a:p>
        </p:txBody>
      </p:sp>
      <p:pic>
        <p:nvPicPr>
          <p:cNvPr id="23" name="Picture 2" descr="CITESwoodID - Dalbergia">
            <a:extLst>
              <a:ext uri="{FF2B5EF4-FFF2-40B4-BE49-F238E27FC236}">
                <a16:creationId xmlns:a16="http://schemas.microsoft.com/office/drawing/2014/main" id="{D57F90DB-1086-4938-B106-C8963460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20" y="2477244"/>
            <a:ext cx="3987579" cy="280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BD85447B-BD1C-4AE3-BA50-60DF0DA32AC3}"/>
              </a:ext>
            </a:extLst>
          </p:cNvPr>
          <p:cNvSpPr txBox="1"/>
          <p:nvPr/>
        </p:nvSpPr>
        <p:spPr>
          <a:xfrm>
            <a:off x="10062888" y="5297967"/>
            <a:ext cx="13143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200" b="1" i="1" dirty="0" err="1"/>
              <a:t>Dalbergia</a:t>
            </a:r>
            <a:r>
              <a:rPr lang="es-ES" sz="1200" b="1" i="1" dirty="0"/>
              <a:t> </a:t>
            </a:r>
            <a:r>
              <a:rPr lang="es-ES" sz="1200" b="1" i="1" dirty="0" err="1"/>
              <a:t>sp</a:t>
            </a:r>
            <a:r>
              <a:rPr lang="es-ES" sz="1200" b="1" i="1" dirty="0"/>
              <a:t>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75206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Main Objectives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28800FA-37C7-409C-8F56-40C34CC0CFE0}"/>
              </a:ext>
            </a:extLst>
          </p:cNvPr>
          <p:cNvSpPr txBox="1"/>
          <p:nvPr/>
        </p:nvSpPr>
        <p:spPr>
          <a:xfrm>
            <a:off x="255282" y="2169765"/>
            <a:ext cx="1193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indent="633413">
              <a:defRPr sz="2000" b="1"/>
            </a:lvl1pPr>
            <a:lvl2pPr marL="0">
              <a:defRPr sz="2000"/>
            </a:lvl2pPr>
          </a:lstStyle>
          <a:p>
            <a:r>
              <a:rPr lang="es-ES" dirty="0"/>
              <a:t>GUATEMALA – NICARAGUA - EL SALVADOR </a:t>
            </a:r>
            <a:r>
              <a:rPr lang="es-ES" dirty="0" err="1"/>
              <a:t>Trinational</a:t>
            </a:r>
            <a:r>
              <a:rPr lang="es-ES" dirty="0"/>
              <a:t> Project | DENP </a:t>
            </a:r>
            <a:r>
              <a:rPr lang="es-ES" i="1" dirty="0" err="1"/>
              <a:t>Dalbergia</a:t>
            </a:r>
            <a:r>
              <a:rPr lang="es-ES" i="1" dirty="0"/>
              <a:t> and </a:t>
            </a:r>
            <a:r>
              <a:rPr lang="es-ES" i="1" dirty="0" err="1"/>
              <a:t>Swietenia</a:t>
            </a:r>
            <a:r>
              <a:rPr lang="es-ES" i="1" dirty="0"/>
              <a:t> </a:t>
            </a:r>
            <a:r>
              <a:rPr lang="es-ES" i="1" dirty="0" err="1"/>
              <a:t>macrophylla</a:t>
            </a:r>
            <a:endParaRPr lang="es-ES" i="1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C2D8C89-1DB6-4E5E-9F09-0633B5276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17" y="1880945"/>
            <a:ext cx="768256" cy="612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B57FD6A-6DD1-4575-9A59-D677DE77DA1C}"/>
              </a:ext>
            </a:extLst>
          </p:cNvPr>
          <p:cNvSpPr txBox="1"/>
          <p:nvPr/>
        </p:nvSpPr>
        <p:spPr>
          <a:xfrm>
            <a:off x="158397" y="3112233"/>
            <a:ext cx="763940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Create a monitoring tool for the conservation and SFM of </a:t>
            </a:r>
            <a:r>
              <a:rPr lang="en-US" sz="1600" i="1" dirty="0" err="1">
                <a:solidFill>
                  <a:schemeClr val="tx1"/>
                </a:solidFill>
              </a:rPr>
              <a:t>Dalbergia</a:t>
            </a:r>
            <a:r>
              <a:rPr lang="en-US" sz="1600" dirty="0">
                <a:solidFill>
                  <a:schemeClr val="tx1"/>
                </a:solidFill>
              </a:rPr>
              <a:t> sp.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Develop technical guidelines for SFM to make NDF for </a:t>
            </a:r>
            <a:r>
              <a:rPr lang="en-US" sz="1600" i="1" dirty="0">
                <a:solidFill>
                  <a:schemeClr val="tx1"/>
                </a:solidFill>
              </a:rPr>
              <a:t>Dalbergia</a:t>
            </a:r>
            <a:r>
              <a:rPr lang="en-US" sz="1600" dirty="0">
                <a:solidFill>
                  <a:schemeClr val="tx1"/>
                </a:solidFill>
              </a:rPr>
              <a:t> genus. 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Develop technical management guidelines for production systems in plantations and agroforestry systems, using </a:t>
            </a:r>
            <a:r>
              <a:rPr lang="en-US" sz="1600" i="1" dirty="0">
                <a:solidFill>
                  <a:schemeClr val="tx1"/>
                </a:solidFill>
              </a:rPr>
              <a:t>Dalbergia</a:t>
            </a:r>
            <a:r>
              <a:rPr lang="en-US" sz="1600" dirty="0">
                <a:solidFill>
                  <a:schemeClr val="tx1"/>
                </a:solidFill>
              </a:rPr>
              <a:t> genus.</a:t>
            </a:r>
          </a:p>
          <a:p>
            <a:pPr marL="2857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dirty="0">
                <a:solidFill>
                  <a:schemeClr val="tx1"/>
                </a:solidFill>
              </a:rPr>
              <a:t>Develop a training / rural extension plan for promoting SFM of </a:t>
            </a:r>
            <a:r>
              <a:rPr lang="en-US" sz="1600" i="1" dirty="0" err="1">
                <a:solidFill>
                  <a:schemeClr val="tx1"/>
                </a:solidFill>
              </a:rPr>
              <a:t>Dalbergia</a:t>
            </a:r>
            <a:r>
              <a:rPr lang="en-US" sz="1600" dirty="0">
                <a:solidFill>
                  <a:schemeClr val="tx1"/>
                </a:solidFill>
              </a:rPr>
              <a:t> in the wild, forest plantations and agroforestry systems, to contribute to poverty reduction in rural areas.</a:t>
            </a:r>
          </a:p>
        </p:txBody>
      </p:sp>
      <p:pic>
        <p:nvPicPr>
          <p:cNvPr id="22" name="Picture 4" descr="Details of Swietenia macrophylla King A. Twig with leaves and fruits;... |  Download Scientific Diagram">
            <a:extLst>
              <a:ext uri="{FF2B5EF4-FFF2-40B4-BE49-F238E27FC236}">
                <a16:creationId xmlns:a16="http://schemas.microsoft.com/office/drawing/2014/main" id="{FBA88C2A-DAF3-4A2D-9E10-A71ACD155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24" y="2709949"/>
            <a:ext cx="3756723" cy="31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FBA926-E4CC-4ADF-A587-7438019E97AB}"/>
              </a:ext>
            </a:extLst>
          </p:cNvPr>
          <p:cNvSpPr txBox="1"/>
          <p:nvPr/>
        </p:nvSpPr>
        <p:spPr>
          <a:xfrm>
            <a:off x="8672782" y="5893820"/>
            <a:ext cx="30526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3413" algn="r"/>
            <a:r>
              <a:rPr lang="es-ES" sz="1200" b="1" i="1" dirty="0" err="1"/>
              <a:t>Swietenia</a:t>
            </a:r>
            <a:r>
              <a:rPr lang="es-ES" sz="1200" b="1" i="1" dirty="0"/>
              <a:t> </a:t>
            </a:r>
            <a:r>
              <a:rPr lang="es-ES" sz="1200" b="1" i="1" dirty="0" err="1"/>
              <a:t>macrophylla</a:t>
            </a:r>
            <a:endParaRPr lang="es-ES" sz="1200" b="1" i="1" dirty="0"/>
          </a:p>
        </p:txBody>
      </p:sp>
    </p:spTree>
    <p:extLst>
      <p:ext uri="{BB962C8B-B14F-4D97-AF65-F5344CB8AC3E}">
        <p14:creationId xmlns:p14="http://schemas.microsoft.com/office/powerpoint/2010/main" val="175206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16000" r="1138" b="64741"/>
          <a:stretch/>
        </p:blipFill>
        <p:spPr bwMode="auto">
          <a:xfrm>
            <a:off x="0" y="0"/>
            <a:ext cx="12223166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ITES logo | CITES">
            <a:extLst>
              <a:ext uri="{FF2B5EF4-FFF2-40B4-BE49-F238E27FC236}">
                <a16:creationId xmlns:a16="http://schemas.microsoft.com/office/drawing/2014/main" id="{87BAE2C8-2F6A-41E7-9CAD-149E30A3E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79" y="6222928"/>
            <a:ext cx="943412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poyar la ordenación sostenible de las especies arbóreas en peligro y la  conservación de los elefantes africanos | CITES">
            <a:extLst>
              <a:ext uri="{FF2B5EF4-FFF2-40B4-BE49-F238E27FC236}">
                <a16:creationId xmlns:a16="http://schemas.microsoft.com/office/drawing/2014/main" id="{AD896044-606B-43FD-94F9-3D4914541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820" y="6222928"/>
            <a:ext cx="47673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TES Tree Species Programme (CTSP)">
            <a:extLst>
              <a:ext uri="{FF2B5EF4-FFF2-40B4-BE49-F238E27FC236}">
                <a16:creationId xmlns:a16="http://schemas.microsoft.com/office/drawing/2014/main" id="{9C8FF151-FEFF-4D66-9C95-FFD862B6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992" y="6222928"/>
            <a:ext cx="804706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ogos | ITTO | The International Tropical Timber Organiz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213" y="6222928"/>
            <a:ext cx="71261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051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lt1"/>
              </a:buClr>
              <a:buSzPts val="4400"/>
            </a:pPr>
            <a:r>
              <a:rPr lang="en-US" dirty="0">
                <a:solidFill>
                  <a:schemeClr val="bg1"/>
                </a:solidFill>
              </a:rPr>
              <a:t>CTSP Projects in Central &amp; South America and the Caribbean Region: Summary Outputs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0D86B68A-7102-69E1-D9FD-BB6A3E6A7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169154"/>
              </p:ext>
            </p:extLst>
          </p:nvPr>
        </p:nvGraphicFramePr>
        <p:xfrm>
          <a:off x="102177" y="1821800"/>
          <a:ext cx="11987647" cy="492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30737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68C30B6B6D64891B8AA6035CFB24E" ma:contentTypeVersion="19" ma:contentTypeDescription="Create a new document." ma:contentTypeScope="" ma:versionID="f42f8fff2f04509a46edbd12ebedbd4f">
  <xsd:schema xmlns:xsd="http://www.w3.org/2001/XMLSchema" xmlns:xs="http://www.w3.org/2001/XMLSchema" xmlns:p="http://schemas.microsoft.com/office/2006/metadata/properties" xmlns:ns2="091e5ae7-c31f-43e0-b380-74509edc0e9e" xmlns:ns3="009fae64-a0e6-4869-b94e-2533145ac23d" xmlns:ns4="985ec44e-1bab-4c0b-9df0-6ba128686fc9" targetNamespace="http://schemas.microsoft.com/office/2006/metadata/properties" ma:root="true" ma:fieldsID="19c0a212e59bab8a8cdaec6f22176e7c" ns2:_="" ns3:_="" ns4:_="">
    <xsd:import namespace="091e5ae7-c31f-43e0-b380-74509edc0e9e"/>
    <xsd:import namespace="009fae64-a0e6-4869-b94e-2533145ac23d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Assignedto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e5ae7-c31f-43e0-b380-74509edc0e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Assignedto" ma:index="20" nillable="true" ma:displayName="Assigned to" ma:format="Dropdown" ma:internalName="Assignedto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fae64-a0e6-4869-b94e-2533145ac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7ba9d11-ed79-45ab-82e1-2ff8e9c45b0e}" ma:internalName="TaxCatchAll" ma:showField="CatchAllData" ma:web="009fae64-a0e6-4869-b94e-2533145ac2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edto xmlns="091e5ae7-c31f-43e0-b380-74509edc0e9e" xsi:nil="true"/>
    <Date xmlns="091e5ae7-c31f-43e0-b380-74509edc0e9e" xsi:nil="true"/>
    <lcf76f155ced4ddcb4097134ff3c332f xmlns="091e5ae7-c31f-43e0-b380-74509edc0e9e">
      <Terms xmlns="http://schemas.microsoft.com/office/infopath/2007/PartnerControls"/>
    </lcf76f155ced4ddcb4097134ff3c332f>
    <TaxCatchAll xmlns="985ec44e-1bab-4c0b-9df0-6ba128686fc9" xsi:nil="true"/>
    <SharedWithUsers xmlns="009fae64-a0e6-4869-b94e-2533145ac23d">
      <UserInfo>
        <DisplayName>Maria Isabel Camarena Osorno</DisplayName>
        <AccountId>33</AccountId>
        <AccountType/>
      </UserInfo>
      <UserInfo>
        <DisplayName>Sofia Hirakuri</DisplayName>
        <AccountId>5117</AccountId>
        <AccountType/>
      </UserInfo>
      <UserInfo>
        <DisplayName>Jean Lagarde</DisplayName>
        <AccountId>5094</AccountId>
        <AccountType/>
      </UserInfo>
      <UserInfo>
        <DisplayName>Thang Chiew</DisplayName>
        <AccountId>2076</AccountId>
        <AccountType/>
      </UserInfo>
      <UserInfo>
        <DisplayName>Ma.Victoria Barnes</DisplayName>
        <AccountId>5226</AccountId>
        <AccountType/>
      </UserInfo>
      <UserInfo>
        <DisplayName>Sofie Hermann Flensborg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1AAF874-501E-4ACC-9356-9C2A01D44C92}">
  <ds:schemaRefs>
    <ds:schemaRef ds:uri="009fae64-a0e6-4869-b94e-2533145ac23d"/>
    <ds:schemaRef ds:uri="091e5ae7-c31f-43e0-b380-74509edc0e9e"/>
    <ds:schemaRef ds:uri="985ec44e-1bab-4c0b-9df0-6ba128686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135756-6C81-43E4-8451-A444340D0A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ED5A12-6E96-42DD-AF3C-5B747D32EB08}">
  <ds:schemaRefs>
    <ds:schemaRef ds:uri="http://schemas.microsoft.com/office/2006/metadata/properties"/>
    <ds:schemaRef ds:uri="985ec44e-1bab-4c0b-9df0-6ba128686fc9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009fae64-a0e6-4869-b94e-2533145ac23d"/>
    <ds:schemaRef ds:uri="091e5ae7-c31f-43e0-b380-74509edc0e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1016</Words>
  <Application>Microsoft Office PowerPoint</Application>
  <PresentationFormat>Widescreen</PresentationFormat>
  <Paragraphs>133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Archivo</vt:lpstr>
      <vt:lpstr>Roboto</vt:lpstr>
      <vt:lpstr>Calibri</vt:lpstr>
      <vt:lpstr>Wingdings</vt:lpstr>
      <vt:lpstr>Arial</vt:lpstr>
      <vt:lpstr>Yanone Kaffeesatz</vt:lpstr>
      <vt:lpstr>Office Theme</vt:lpstr>
      <vt:lpstr>Apresentação do PowerPoint</vt:lpstr>
      <vt:lpstr>CTSP Projects</vt:lpstr>
      <vt:lpstr>CTSP Projects in Central &amp; South America and the Caribbean Region: An Overview</vt:lpstr>
      <vt:lpstr>CTSP Projects in Central &amp; South America and the Caribbean Region: Main Objectives</vt:lpstr>
      <vt:lpstr>CTSP Projects in Central &amp; South America and the Caribbean Region: Main Objectives</vt:lpstr>
      <vt:lpstr>CTSP Projects in Central &amp; South America and the Caribbean Region: Main Objectives</vt:lpstr>
      <vt:lpstr>CTSP Projects in Central &amp; South America and the Caribbean Region: Main Objectives</vt:lpstr>
      <vt:lpstr>CTSP Projects in Central &amp; South America and the Caribbean Region: Main Objectives</vt:lpstr>
      <vt:lpstr>CTSP Projects in Central &amp; South America and the Caribbean Region: Summary Outputs</vt:lpstr>
      <vt:lpstr>Central &amp; South America &amp; the Caribbean - Conclusions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to date: Global &amp; Regional levels</dc:title>
  <dc:creator>Haruko</dc:creator>
  <cp:lastModifiedBy>User</cp:lastModifiedBy>
  <cp:revision>90</cp:revision>
  <dcterms:created xsi:type="dcterms:W3CDTF">2021-07-06T21:40:31Z</dcterms:created>
  <dcterms:modified xsi:type="dcterms:W3CDTF">2022-10-02T20:02:28Z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0x0101006C168C30B6B6D64891B8AA6035CFB24E</vt:lpwstr>
  </property>
  <property fmtid="{D5CDD505-2E9C-101B-9397-08002B2CF9AE}" pid="3" name="MediaServiceImageTags">
    <vt:lpwstr/>
  </property>
</Properties>
</file>